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76" r:id="rId10"/>
    <p:sldId id="2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26"/>
    <p:restoredTop sz="59526"/>
  </p:normalViewPr>
  <p:slideViewPr>
    <p:cSldViewPr snapToGrid="0">
      <p:cViewPr varScale="1">
        <p:scale>
          <a:sx n="94" d="100"/>
          <a:sy n="94" d="100"/>
        </p:scale>
        <p:origin x="208" y="7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9D03BF-4DE3-A34C-B807-6EB22ED5EC17}" type="datetimeFigureOut">
              <a:rPr lang="en-US" smtClean="0"/>
              <a:t>11/9/23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8DBD8-7349-C34A-AE03-599CF530FDA7}" type="slidenum">
              <a:rPr lang="en-US" smtClean="0"/>
              <a:t>‹#›</a:t>
            </a:fld>
            <a:endParaRPr lang="en-US"/>
          </a:p>
        </p:txBody>
      </p:sp>
    </p:spTree>
    <p:extLst>
      <p:ext uri="{BB962C8B-B14F-4D97-AF65-F5344CB8AC3E}">
        <p14:creationId xmlns:p14="http://schemas.microsoft.com/office/powerpoint/2010/main" val="95821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urworldirishaidawards.i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IE" sz="1200" b="1" dirty="0"/>
              <a:t>Teacher notes: none</a:t>
            </a:r>
          </a:p>
          <a:p>
            <a:pPr>
              <a:lnSpc>
                <a:spcPct val="106000"/>
              </a:lnSpc>
              <a:spcAft>
                <a:spcPts val="800"/>
              </a:spcAft>
            </a:pP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468DBD8-7349-C34A-AE03-599CF530FDA7}" type="slidenum">
              <a:rPr lang="en-US" smtClean="0"/>
              <a:t>1</a:t>
            </a:fld>
            <a:endParaRPr lang="en-US"/>
          </a:p>
        </p:txBody>
      </p:sp>
    </p:spTree>
    <p:extLst>
      <p:ext uri="{BB962C8B-B14F-4D97-AF65-F5344CB8AC3E}">
        <p14:creationId xmlns:p14="http://schemas.microsoft.com/office/powerpoint/2010/main" val="2827441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68DBD8-7349-C34A-AE03-599CF530FDA7}" type="slidenum">
              <a:rPr lang="en-US" smtClean="0"/>
              <a:t>10</a:t>
            </a:fld>
            <a:endParaRPr lang="en-US"/>
          </a:p>
        </p:txBody>
      </p:sp>
    </p:spTree>
    <p:extLst>
      <p:ext uri="{BB962C8B-B14F-4D97-AF65-F5344CB8AC3E}">
        <p14:creationId xmlns:p14="http://schemas.microsoft.com/office/powerpoint/2010/main" val="620792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IE" sz="1200" b="1" dirty="0"/>
              <a:t>Teacher notes: none</a:t>
            </a:r>
          </a:p>
          <a:p>
            <a:pPr>
              <a:lnSpc>
                <a:spcPct val="106000"/>
              </a:lnSpc>
              <a:spcAft>
                <a:spcPts val="800"/>
              </a:spcAft>
            </a:pP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468DBD8-7349-C34A-AE03-599CF530FDA7}" type="slidenum">
              <a:rPr lang="en-US" smtClean="0"/>
              <a:t>2</a:t>
            </a:fld>
            <a:endParaRPr lang="en-US"/>
          </a:p>
        </p:txBody>
      </p:sp>
    </p:spTree>
    <p:extLst>
      <p:ext uri="{BB962C8B-B14F-4D97-AF65-F5344CB8AC3E}">
        <p14:creationId xmlns:p14="http://schemas.microsoft.com/office/powerpoint/2010/main" val="77954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IE" sz="1200" b="1" dirty="0"/>
              <a:t>Teacher notes: none</a:t>
            </a:r>
          </a:p>
          <a:p>
            <a:pPr>
              <a:lnSpc>
                <a:spcPct val="106000"/>
              </a:lnSpc>
              <a:spcAft>
                <a:spcPts val="800"/>
              </a:spcAft>
            </a:pP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468DBD8-7349-C34A-AE03-599CF530FDA7}" type="slidenum">
              <a:rPr lang="en-US" smtClean="0"/>
              <a:t>3</a:t>
            </a:fld>
            <a:endParaRPr lang="en-US"/>
          </a:p>
        </p:txBody>
      </p:sp>
    </p:spTree>
    <p:extLst>
      <p:ext uri="{BB962C8B-B14F-4D97-AF65-F5344CB8AC3E}">
        <p14:creationId xmlns:p14="http://schemas.microsoft.com/office/powerpoint/2010/main" val="874909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b="1" dirty="0">
                <a:effectLst/>
                <a:latin typeface="Calibri" panose="020F0502020204030204" pitchFamily="34" charset="0"/>
                <a:ea typeface="Calibri" panose="020F0502020204030204" pitchFamily="34" charset="0"/>
                <a:cs typeface="Times New Roman" panose="02020603050405020304" pitchFamily="18" charset="0"/>
              </a:rPr>
              <a:t>Teacher notes: Learning intentions (3 consecutive animations at * Click)</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b="1" dirty="0">
                <a:effectLst/>
                <a:latin typeface="Calibri" panose="020F0502020204030204" pitchFamily="34" charset="0"/>
                <a:ea typeface="Calibri" panose="020F0502020204030204" pitchFamily="34" charset="0"/>
                <a:cs typeface="Times New Roman" panose="02020603050405020304" pitchFamily="18" charset="0"/>
              </a:rPr>
              <a:t>Sensitivity note</a:t>
            </a:r>
            <a:r>
              <a:rPr lang="en-IE" dirty="0">
                <a:effectLst/>
                <a:latin typeface="Calibri" panose="020F0502020204030204" pitchFamily="34" charset="0"/>
                <a:ea typeface="Calibri" panose="020F0502020204030204" pitchFamily="34" charset="0"/>
                <a:cs typeface="Times New Roman" panose="02020603050405020304" pitchFamily="18" charset="0"/>
              </a:rPr>
              <a:t>: As their teacher, you know your own pupils well.  Please feel free to edit the lesson to best suit the needs in your class.</a:t>
            </a:r>
          </a:p>
          <a:p>
            <a:pPr>
              <a:lnSpc>
                <a:spcPct val="107000"/>
              </a:lnSpc>
              <a:spcAft>
                <a:spcPts val="800"/>
              </a:spcAft>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effectLst/>
                <a:latin typeface="Calibri" panose="020F0502020204030204" pitchFamily="34" charset="0"/>
                <a:ea typeface="Calibri" panose="020F0502020204030204" pitchFamily="34" charset="0"/>
                <a:cs typeface="Times New Roman" panose="02020603050405020304" pitchFamily="18" charset="0"/>
              </a:rPr>
              <a:t>See also our </a:t>
            </a:r>
            <a:r>
              <a:rPr lang="en-IE" u="sng" dirty="0">
                <a:effectLst/>
                <a:latin typeface="Calibri" panose="020F0502020204030204" pitchFamily="34" charset="0"/>
                <a:ea typeface="Calibri" panose="020F0502020204030204" pitchFamily="34" charset="0"/>
                <a:cs typeface="Times New Roman" panose="02020603050405020304" pitchFamily="18" charset="0"/>
              </a:rPr>
              <a:t>Good Practice Guidelines for teaching about poverty and development</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sz="1800" dirty="0">
                <a:effectLst/>
                <a:latin typeface="Calibri" panose="020F0502020204030204" pitchFamily="34" charset="0"/>
                <a:ea typeface="Calibri" panose="020F0502020204030204" pitchFamily="34" charset="0"/>
                <a:cs typeface="Times New Roman" panose="02020603050405020304" pitchFamily="18" charset="0"/>
              </a:rPr>
              <a:t>in the Teacher’s section of </a:t>
            </a:r>
            <a:r>
              <a:rPr lang="en-I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www.ourworldirishaidawards.ie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effectLst/>
                <a:latin typeface="Calibri" panose="020F0502020204030204" pitchFamily="34" charset="0"/>
                <a:ea typeface="Calibri" panose="020F0502020204030204" pitchFamily="34" charset="0"/>
                <a:cs typeface="Times New Roman" panose="02020603050405020304" pitchFamily="18" charset="0"/>
              </a:rPr>
              <a:t>Ask for volunteers to read the three learning intentions for Lesson Three.</a:t>
            </a:r>
          </a:p>
          <a:p>
            <a:pPr>
              <a:lnSpc>
                <a:spcPct val="107000"/>
              </a:lnSpc>
              <a:spcAft>
                <a:spcPts val="800"/>
              </a:spcAft>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a:effectLst/>
                <a:latin typeface="Calibri" panose="020F0502020204030204" pitchFamily="34" charset="0"/>
                <a:ea typeface="Calibri" panose="020F0502020204030204" pitchFamily="34" charset="0"/>
                <a:cs typeface="Times New Roman" panose="02020603050405020304" pitchFamily="18" charset="0"/>
              </a:rPr>
              <a:t>Click</a:t>
            </a:r>
            <a:r>
              <a:rPr lang="en-IE" dirty="0">
                <a:effectLst/>
                <a:latin typeface="Calibri" panose="020F0502020204030204" pitchFamily="34" charset="0"/>
                <a:ea typeface="Calibri" panose="020F0502020204030204" pitchFamily="34" charset="0"/>
                <a:cs typeface="Times New Roman" panose="02020603050405020304" pitchFamily="18" charset="0"/>
              </a:rPr>
              <a:t> to animate in the learning intentions, one after another.</a:t>
            </a:r>
          </a:p>
          <a:p>
            <a:pPr>
              <a:lnSpc>
                <a:spcPct val="107000"/>
              </a:lnSpc>
              <a:spcAft>
                <a:spcPts val="800"/>
              </a:spcAft>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effectLst/>
                <a:latin typeface="Calibri" panose="020F0502020204030204" pitchFamily="34" charset="0"/>
                <a:ea typeface="Calibri" panose="020F0502020204030204" pitchFamily="34" charset="0"/>
                <a:cs typeface="Times New Roman" panose="02020603050405020304" pitchFamily="18" charset="0"/>
              </a:rPr>
              <a:t>Check for comprehension of tricky words, explaining as necessary.</a:t>
            </a:r>
          </a:p>
          <a:p>
            <a:pPr>
              <a:lnSpc>
                <a:spcPct val="107000"/>
              </a:lnSpc>
              <a:spcAft>
                <a:spcPts val="800"/>
              </a:spcAft>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Lesson Three is based on a case study of Irish Aid supported work in Uganda, a country in Africa.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468DBD8-7349-C34A-AE03-599CF530FDA7}" type="slidenum">
              <a:rPr lang="en-US" smtClean="0"/>
              <a:t>4</a:t>
            </a:fld>
            <a:endParaRPr lang="en-US"/>
          </a:p>
        </p:txBody>
      </p:sp>
    </p:spTree>
    <p:extLst>
      <p:ext uri="{BB962C8B-B14F-4D97-AF65-F5344CB8AC3E}">
        <p14:creationId xmlns:p14="http://schemas.microsoft.com/office/powerpoint/2010/main" val="1403258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200" b="1" dirty="0">
                <a:effectLst/>
                <a:latin typeface="Calibri" panose="020F0502020204030204" pitchFamily="34" charset="0"/>
                <a:ea typeface="Calibri" panose="020F0502020204030204" pitchFamily="34" charset="0"/>
                <a:cs typeface="Times New Roman" panose="02020603050405020304" pitchFamily="18" charset="0"/>
              </a:rPr>
              <a:t>Teacher notes: Activity 1 (*1 Click to play video)</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200" i="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i="1" dirty="0">
                <a:effectLst/>
                <a:latin typeface="Calibri" panose="020F0502020204030204" pitchFamily="34" charset="0"/>
                <a:ea typeface="Calibri" panose="020F0502020204030204" pitchFamily="34" charset="0"/>
                <a:cs typeface="Times New Roman" panose="02020603050405020304" pitchFamily="18" charset="0"/>
              </a:rPr>
              <a:t>Watch the video and then we will discuss what we can learn from the video</a:t>
            </a:r>
          </a:p>
          <a:p>
            <a:pPr>
              <a:lnSpc>
                <a:spcPct val="107000"/>
              </a:lnSpc>
              <a:spcAft>
                <a:spcPts val="800"/>
              </a:spcAft>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i="1" dirty="0">
                <a:effectLst/>
                <a:latin typeface="Calibri" panose="020F0502020204030204" pitchFamily="34" charset="0"/>
                <a:ea typeface="Calibri" panose="020F0502020204030204" pitchFamily="34" charset="0"/>
                <a:cs typeface="Times New Roman" panose="02020603050405020304" pitchFamily="18" charset="0"/>
              </a:rPr>
              <a:t>Having watched the video, what have you learned about hunger that you didn’t know about until this video? (Prompts: There is enough food in the world, Inequality is the reason for hunger, Hunger is poverty at its worst)</a:t>
            </a:r>
          </a:p>
          <a:p>
            <a:pPr>
              <a:lnSpc>
                <a:spcPct val="107000"/>
              </a:lnSpc>
              <a:spcAft>
                <a:spcPts val="800"/>
              </a:spcAft>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b="1" i="0" dirty="0">
                <a:effectLst/>
                <a:latin typeface="Calibri" panose="020F0502020204030204" pitchFamily="34" charset="0"/>
                <a:ea typeface="Calibri" panose="020F0502020204030204" pitchFamily="34" charset="0"/>
                <a:cs typeface="Times New Roman" panose="02020603050405020304" pitchFamily="18" charset="0"/>
              </a:rPr>
              <a:t>* Click to play video</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IE" sz="1200" b="1"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i="1" dirty="0">
                <a:effectLst/>
                <a:latin typeface="Calibri" panose="020F0502020204030204" pitchFamily="34" charset="0"/>
                <a:ea typeface="Calibri" panose="020F0502020204030204" pitchFamily="34" charset="0"/>
                <a:cs typeface="Times New Roman" panose="02020603050405020304" pitchFamily="18" charset="0"/>
              </a:rPr>
              <a:t>What can we do to reduce hunger? Put people first, produce food more sustainably and waste less, provide nutritious meals for all, make healthy food affordable for all, to campaign against hunger.</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i="1" dirty="0">
                <a:effectLst/>
                <a:latin typeface="Calibri" panose="020F0502020204030204" pitchFamily="34" charset="0"/>
                <a:ea typeface="Calibri" panose="020F0502020204030204" pitchFamily="34" charset="0"/>
                <a:cs typeface="Times New Roman" panose="02020603050405020304" pitchFamily="18" charset="0"/>
              </a:rPr>
              <a:t>In groups, look at the type of food that we need to ensure we have in the world, nutritious, eco-friendly and accessible – have you any suggestions as to how we could do that? Once the groups have brainstormed and come up with a list, make note of the suggestions.</a:t>
            </a:r>
          </a:p>
          <a:p>
            <a:endParaRPr lang="en-US" dirty="0"/>
          </a:p>
        </p:txBody>
      </p:sp>
      <p:sp>
        <p:nvSpPr>
          <p:cNvPr id="4" name="Slide Number Placeholder 3"/>
          <p:cNvSpPr>
            <a:spLocks noGrp="1"/>
          </p:cNvSpPr>
          <p:nvPr>
            <p:ph type="sldNum" sz="quarter" idx="5"/>
          </p:nvPr>
        </p:nvSpPr>
        <p:spPr/>
        <p:txBody>
          <a:bodyPr/>
          <a:lstStyle/>
          <a:p>
            <a:fld id="{A468DBD8-7349-C34A-AE03-599CF530FDA7}" type="slidenum">
              <a:rPr lang="en-US" smtClean="0"/>
              <a:t>5</a:t>
            </a:fld>
            <a:endParaRPr lang="en-US"/>
          </a:p>
        </p:txBody>
      </p:sp>
    </p:spTree>
    <p:extLst>
      <p:ext uri="{BB962C8B-B14F-4D97-AF65-F5344CB8AC3E}">
        <p14:creationId xmlns:p14="http://schemas.microsoft.com/office/powerpoint/2010/main" val="3607062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200" b="1" dirty="0">
                <a:effectLst/>
                <a:latin typeface="Calibri" panose="020F0502020204030204" pitchFamily="34" charset="0"/>
                <a:ea typeface="Calibri" panose="020F0502020204030204" pitchFamily="34" charset="0"/>
                <a:cs typeface="Times New Roman" panose="02020603050405020304" pitchFamily="18" charset="0"/>
              </a:rPr>
              <a:t>Teacher notes: Activity 2  (1 animation at * Click)</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i="1" dirty="0">
                <a:effectLst/>
                <a:latin typeface="Calibri" panose="020F0502020204030204" pitchFamily="34" charset="0"/>
                <a:ea typeface="Calibri" panose="020F0502020204030204" pitchFamily="34" charset="0"/>
                <a:cs typeface="Times New Roman" panose="02020603050405020304" pitchFamily="18" charset="0"/>
              </a:rPr>
              <a:t>Uganda is one of the countries where Irish Aid (the Irish Government’s international development programme) works to make the Global Goals happen. </a:t>
            </a:r>
          </a:p>
          <a:p>
            <a:pPr>
              <a:lnSpc>
                <a:spcPct val="107000"/>
              </a:lnSpc>
              <a:spcAft>
                <a:spcPts val="800"/>
              </a:spcAft>
            </a:pPr>
            <a:r>
              <a:rPr lang="en-IE" sz="1200" i="1" dirty="0">
                <a:effectLst/>
                <a:latin typeface="Calibri" panose="020F0502020204030204" pitchFamily="34" charset="0"/>
                <a:ea typeface="Calibri" panose="020F0502020204030204" pitchFamily="34" charset="0"/>
                <a:cs typeface="Times New Roman" panose="02020603050405020304" pitchFamily="18" charset="0"/>
              </a:rPr>
              <a:t>Uganda has received funding through </a:t>
            </a:r>
            <a:r>
              <a:rPr lang="en-IE" sz="1200" b="0" i="0" baseline="0" dirty="0" err="1">
                <a:effectLst/>
                <a:latin typeface="Calibri" panose="020F0502020204030204" pitchFamily="34" charset="0"/>
                <a:ea typeface="Calibri" panose="020F0502020204030204" pitchFamily="34" charset="0"/>
                <a:cs typeface="Times New Roman" panose="02020603050405020304" pitchFamily="18" charset="0"/>
              </a:rPr>
              <a:t>Trócaire</a:t>
            </a:r>
            <a:r>
              <a:rPr lang="en-IE" sz="1200" b="1" i="0" baseline="0" dirty="0">
                <a:effectLst/>
                <a:latin typeface="Calibri" panose="020F0502020204030204" pitchFamily="34" charset="0"/>
                <a:ea typeface="Calibri" panose="020F0502020204030204" pitchFamily="34" charset="0"/>
                <a:cs typeface="Times New Roman" panose="02020603050405020304" pitchFamily="18" charset="0"/>
              </a:rPr>
              <a:t> </a:t>
            </a:r>
            <a:r>
              <a:rPr lang="en-IE" sz="1200" i="1" dirty="0">
                <a:effectLst/>
                <a:latin typeface="Calibri" panose="020F0502020204030204" pitchFamily="34" charset="0"/>
                <a:ea typeface="Calibri" panose="020F0502020204030204" pitchFamily="34" charset="0"/>
                <a:cs typeface="Times New Roman" panose="02020603050405020304" pitchFamily="18" charset="0"/>
              </a:rPr>
              <a:t>and they disperse it through various projects in Uganda.</a:t>
            </a:r>
          </a:p>
          <a:p>
            <a:pPr>
              <a:lnSpc>
                <a:spcPct val="107000"/>
              </a:lnSpc>
              <a:spcAft>
                <a:spcPts val="800"/>
              </a:spcAft>
            </a:pPr>
            <a:r>
              <a:rPr lang="en-IE" sz="1200" i="1" dirty="0">
                <a:effectLst/>
                <a:latin typeface="Calibri" panose="020F0502020204030204" pitchFamily="34" charset="0"/>
                <a:ea typeface="Calibri" panose="020F0502020204030204" pitchFamily="34" charset="0"/>
                <a:cs typeface="Times New Roman" panose="02020603050405020304" pitchFamily="18" charset="0"/>
              </a:rPr>
              <a:t>Can you locate Ireland on the map of our world?</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b="1" dirty="0">
                <a:effectLst/>
                <a:latin typeface="Calibri" panose="020F0502020204030204" pitchFamily="34" charset="0"/>
                <a:ea typeface="Calibri" panose="020F0502020204030204" pitchFamily="34" charset="0"/>
                <a:cs typeface="Times New Roman" panose="02020603050405020304" pitchFamily="18" charset="0"/>
              </a:rPr>
              <a:t>* Click </a:t>
            </a:r>
            <a:r>
              <a:rPr lang="en-IE" sz="1200" dirty="0">
                <a:effectLst/>
                <a:latin typeface="Calibri" panose="020F0502020204030204" pitchFamily="34" charset="0"/>
                <a:ea typeface="Calibri" panose="020F0502020204030204" pitchFamily="34" charset="0"/>
                <a:cs typeface="Times New Roman" panose="02020603050405020304" pitchFamily="18" charset="0"/>
              </a:rPr>
              <a:t>to animate an arrow pointing to Ireland</a:t>
            </a: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i="1" dirty="0">
                <a:effectLst/>
                <a:latin typeface="Calibri" panose="020F0502020204030204" pitchFamily="34" charset="0"/>
                <a:ea typeface="Calibri" panose="020F0502020204030204" pitchFamily="34" charset="0"/>
                <a:cs typeface="Times New Roman" panose="02020603050405020304" pitchFamily="18" charset="0"/>
              </a:rPr>
              <a:t>Can you locate Uganda? Uganda’s neighbours include South Sudan, Ethiopia, Tanzania, Rwanda and Democratic Republic of the Congo.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i="1" dirty="0">
                <a:effectLst/>
                <a:latin typeface="Calibri" panose="020F0502020204030204" pitchFamily="34" charset="0"/>
                <a:ea typeface="Calibri" panose="020F0502020204030204" pitchFamily="34" charset="0"/>
                <a:cs typeface="Times New Roman" panose="02020603050405020304" pitchFamily="18" charset="0"/>
              </a:rPr>
              <a:t>We are going to learn about </a:t>
            </a:r>
            <a:r>
              <a:rPr lang="en-IE" sz="1200" i="1" dirty="0" err="1">
                <a:effectLst/>
                <a:latin typeface="Calibri" panose="020F0502020204030204" pitchFamily="34" charset="0"/>
                <a:ea typeface="Calibri" panose="020F0502020204030204" pitchFamily="34" charset="0"/>
                <a:cs typeface="Times New Roman" panose="02020603050405020304" pitchFamily="18" charset="0"/>
              </a:rPr>
              <a:t>Petelina</a:t>
            </a:r>
            <a:r>
              <a:rPr lang="en-IE" sz="1200" i="1" dirty="0">
                <a:effectLst/>
                <a:latin typeface="Calibri" panose="020F0502020204030204" pitchFamily="34" charset="0"/>
                <a:ea typeface="Calibri" panose="020F0502020204030204" pitchFamily="34" charset="0"/>
                <a:cs typeface="Times New Roman" panose="02020603050405020304" pitchFamily="18" charset="0"/>
              </a:rPr>
              <a:t> </a:t>
            </a:r>
            <a:r>
              <a:rPr lang="en-IE" sz="1200" i="1" dirty="0" err="1">
                <a:effectLst/>
                <a:latin typeface="Calibri" panose="020F0502020204030204" pitchFamily="34" charset="0"/>
                <a:ea typeface="Calibri" panose="020F0502020204030204" pitchFamily="34" charset="0"/>
                <a:cs typeface="Times New Roman" panose="02020603050405020304" pitchFamily="18" charset="0"/>
              </a:rPr>
              <a:t>Abuo</a:t>
            </a:r>
            <a:r>
              <a:rPr lang="en-IE" sz="1200" i="1" dirty="0">
                <a:effectLst/>
                <a:latin typeface="Calibri" panose="020F0502020204030204" pitchFamily="34" charset="0"/>
                <a:ea typeface="Calibri" panose="020F0502020204030204" pitchFamily="34" charset="0"/>
                <a:cs typeface="Times New Roman" panose="02020603050405020304" pitchFamily="18" charset="0"/>
              </a:rPr>
              <a:t>, a farmer in Uganda and the support she receives from Irish Aid, through </a:t>
            </a:r>
            <a:r>
              <a:rPr lang="en-IE" sz="1200" i="1" dirty="0" err="1">
                <a:effectLst/>
                <a:latin typeface="Calibri" panose="020F0502020204030204" pitchFamily="34" charset="0"/>
                <a:ea typeface="Calibri" panose="020F0502020204030204" pitchFamily="34" charset="0"/>
                <a:cs typeface="Times New Roman" panose="02020603050405020304" pitchFamily="18" charset="0"/>
              </a:rPr>
              <a:t>Trócaire</a:t>
            </a:r>
            <a:r>
              <a:rPr lang="en-IE" sz="1200" i="1" dirty="0">
                <a:effectLst/>
                <a:latin typeface="Calibri" panose="020F0502020204030204" pitchFamily="34" charset="0"/>
                <a:ea typeface="Calibri" panose="020F0502020204030204" pitchFamily="34" charset="0"/>
                <a:cs typeface="Times New Roman" panose="02020603050405020304" pitchFamily="18" charset="0"/>
              </a:rPr>
              <a:t> and what she is achieving for her community. </a:t>
            </a:r>
          </a:p>
          <a:p>
            <a:endParaRPr lang="en-US" dirty="0"/>
          </a:p>
        </p:txBody>
      </p:sp>
      <p:sp>
        <p:nvSpPr>
          <p:cNvPr id="4" name="Slide Number Placeholder 3"/>
          <p:cNvSpPr>
            <a:spLocks noGrp="1"/>
          </p:cNvSpPr>
          <p:nvPr>
            <p:ph type="sldNum" sz="quarter" idx="5"/>
          </p:nvPr>
        </p:nvSpPr>
        <p:spPr/>
        <p:txBody>
          <a:bodyPr/>
          <a:lstStyle/>
          <a:p>
            <a:fld id="{A468DBD8-7349-C34A-AE03-599CF530FDA7}" type="slidenum">
              <a:rPr lang="en-US" smtClean="0"/>
              <a:t>6</a:t>
            </a:fld>
            <a:endParaRPr lang="en-US"/>
          </a:p>
        </p:txBody>
      </p:sp>
    </p:spTree>
    <p:extLst>
      <p:ext uri="{BB962C8B-B14F-4D97-AF65-F5344CB8AC3E}">
        <p14:creationId xmlns:p14="http://schemas.microsoft.com/office/powerpoint/2010/main" val="318248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200" b="1" dirty="0">
                <a:effectLst/>
                <a:latin typeface="Calibri" panose="020F0502020204030204" pitchFamily="34" charset="0"/>
                <a:ea typeface="Calibri" panose="020F0502020204030204" pitchFamily="34" charset="0"/>
                <a:cs typeface="Times New Roman" panose="02020603050405020304" pitchFamily="18" charset="0"/>
              </a:rPr>
              <a:t>Teacher notes: Activity 2 *Click for jigsaw animation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This video explains what agroecology is. Before we watch it, think of our meals like a big jigsaw. Each piece of food is a different piece of the puzzle.  Now if we think about the puzzle, if we have many different pieces to the puzzle its more fun and interesting.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Well, our meals are a bit like that puzzle too.  To be strong and healthy we need different types of food, like fruits, vegetables, grains, and meats. Each piece gives our bodies something special, like energy or vitamins.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Now agroecology, is like a magic way of growing food. Agroecology uses land in a smart way, instead of using one piece of land to grow one crop. It’s like planting lots of different plants together, just like a colourful garden.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We get lots of different foods from agroecology, and therefore we get lots of different nutrients.  It’s like adding more cool pieces to our food puzzles, plus it is good for the earth because it keeps the soil healthy.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effectLst/>
                <a:latin typeface="Calibri" panose="020F0502020204030204" pitchFamily="34" charset="0"/>
                <a:ea typeface="Calibri" panose="020F0502020204030204" pitchFamily="34" charset="0"/>
                <a:cs typeface="Times New Roman" panose="02020603050405020304" pitchFamily="18" charset="0"/>
              </a:rPr>
              <a:t>After the video, </a:t>
            </a: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i="1" dirty="0">
                <a:effectLst/>
                <a:latin typeface="Calibri" panose="020F0502020204030204" pitchFamily="34" charset="0"/>
                <a:ea typeface="Calibri" panose="020F0502020204030204" pitchFamily="34" charset="0"/>
                <a:cs typeface="Times New Roman" panose="02020603050405020304" pitchFamily="18" charset="0"/>
              </a:rPr>
              <a:t>Can you link what you saw/heard in the video to any of the other Global Goals?  </a:t>
            </a:r>
            <a:r>
              <a:rPr lang="en-IE" sz="1200" i="0" dirty="0">
                <a:effectLst/>
                <a:latin typeface="Calibri" panose="020F0502020204030204" pitchFamily="34" charset="0"/>
                <a:ea typeface="Calibri" panose="020F0502020204030204" pitchFamily="34" charset="0"/>
                <a:cs typeface="Times New Roman" panose="02020603050405020304" pitchFamily="18" charset="0"/>
              </a:rPr>
              <a:t>(Possible answers: Goal 1: No Poverty, Goal 2: Zero Hunger, Goal 4: Quality Education; Goal 10: Reduced Inequalities, Goal 15: Life on Land, Goal 17: Partnerships, )</a:t>
            </a:r>
            <a:r>
              <a:rPr lang="en-IE" sz="1200" i="1"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i="1" dirty="0">
                <a:effectLst/>
                <a:latin typeface="Calibri" panose="020F0502020204030204" pitchFamily="34" charset="0"/>
                <a:ea typeface="Calibri" panose="020F0502020204030204" pitchFamily="34" charset="0"/>
                <a:cs typeface="Times New Roman" panose="02020603050405020304" pitchFamily="18" charset="0"/>
              </a:rPr>
              <a:t>Link in to pages 3-7 on the pupils’ magazine to explore agroecology and its meaning further with your pupils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 sure to send us in your pupil’s answers, by post or digitally, to be in with a chance to be included in an issue of our Global Goal Getters Magazine!</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A468DBD8-7349-C34A-AE03-599CF530FDA7}" type="slidenum">
              <a:rPr lang="en-US" smtClean="0"/>
              <a:t>7</a:t>
            </a:fld>
            <a:endParaRPr lang="en-US"/>
          </a:p>
        </p:txBody>
      </p:sp>
    </p:spTree>
    <p:extLst>
      <p:ext uri="{BB962C8B-B14F-4D97-AF65-F5344CB8AC3E}">
        <p14:creationId xmlns:p14="http://schemas.microsoft.com/office/powerpoint/2010/main" val="768261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200" b="1" dirty="0">
                <a:effectLst/>
                <a:latin typeface="Calibri" panose="020F0502020204030204" pitchFamily="34" charset="0"/>
                <a:ea typeface="Calibri" panose="020F0502020204030204" pitchFamily="34" charset="0"/>
                <a:cs typeface="Times New Roman" panose="02020603050405020304" pitchFamily="18" charset="0"/>
              </a:rPr>
              <a:t>Teacher notes: Activity 2</a:t>
            </a:r>
            <a:endParaRPr lang="en-IE" sz="1200" b="1" i="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b="0" i="1" dirty="0">
                <a:effectLst/>
                <a:latin typeface="Calibri" panose="020F0502020204030204" pitchFamily="34" charset="0"/>
                <a:ea typeface="Calibri" panose="020F0502020204030204" pitchFamily="34" charset="0"/>
                <a:cs typeface="Times New Roman" panose="02020603050405020304" pitchFamily="18" charset="0"/>
              </a:rPr>
              <a:t>There are lots of different benefits in wild plants and species. These plants can feed communities and once the farmers learn about their value, they can grow and live on these healthy foods. Rural women like </a:t>
            </a:r>
            <a:r>
              <a:rPr lang="en-IE" sz="1200" b="0" i="1" dirty="0" err="1">
                <a:effectLst/>
                <a:latin typeface="Calibri" panose="020F0502020204030204" pitchFamily="34" charset="0"/>
                <a:ea typeface="Calibri" panose="020F0502020204030204" pitchFamily="34" charset="0"/>
                <a:cs typeface="Times New Roman" panose="02020603050405020304" pitchFamily="18" charset="0"/>
              </a:rPr>
              <a:t>Petelina</a:t>
            </a:r>
            <a:r>
              <a:rPr lang="en-IE" sz="1200" b="0" i="1" dirty="0">
                <a:effectLst/>
                <a:latin typeface="Calibri" panose="020F0502020204030204" pitchFamily="34" charset="0"/>
                <a:ea typeface="Calibri" panose="020F0502020204030204" pitchFamily="34" charset="0"/>
                <a:cs typeface="Times New Roman" panose="02020603050405020304" pitchFamily="18" charset="0"/>
              </a:rPr>
              <a:t>, remember their ancestral knowledge and test their innovations. The seed banks produce multiple benefits for the community – economic (they can grow crops of good nutritional value to sell), social (communities increase their food security locally) cultural (traditional crops are available for traditional cultural events), and environmental (seeds are matched to local land, soil and weather). </a:t>
            </a:r>
          </a:p>
          <a:p>
            <a:pPr>
              <a:lnSpc>
                <a:spcPct val="107000"/>
              </a:lnSpc>
              <a:spcAft>
                <a:spcPts val="800"/>
              </a:spcAft>
            </a:pPr>
            <a:endParaRPr lang="en-IE" sz="1200" b="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b="1" i="1" dirty="0">
                <a:effectLst/>
                <a:latin typeface="Calibri" panose="020F0502020204030204" pitchFamily="34" charset="0"/>
                <a:ea typeface="Calibri" panose="020F0502020204030204" pitchFamily="34" charset="0"/>
                <a:cs typeface="Times New Roman" panose="02020603050405020304" pitchFamily="18" charset="0"/>
              </a:rPr>
              <a:t>*Move over to questions</a:t>
            </a:r>
          </a:p>
          <a:p>
            <a:pPr>
              <a:lnSpc>
                <a:spcPct val="107000"/>
              </a:lnSpc>
              <a:spcAft>
                <a:spcPts val="800"/>
              </a:spcAft>
            </a:pPr>
            <a:r>
              <a:rPr lang="en-IE" sz="1200" b="0" i="1" dirty="0">
                <a:effectLst/>
                <a:latin typeface="Calibri" panose="020F0502020204030204" pitchFamily="34" charset="0"/>
                <a:ea typeface="Calibri" panose="020F0502020204030204" pitchFamily="34" charset="0"/>
                <a:cs typeface="Times New Roman" panose="02020603050405020304" pitchFamily="18" charset="0"/>
              </a:rPr>
              <a:t>If we were going to make a seed bank in Ireland, what seeds would be beneficial for us to include? Can you and your classmates design your own agroecology garden, what would you include in it?</a:t>
            </a:r>
          </a:p>
          <a:p>
            <a:pPr>
              <a:lnSpc>
                <a:spcPct val="107000"/>
              </a:lnSpc>
              <a:spcAft>
                <a:spcPts val="800"/>
              </a:spcAft>
            </a:pP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b="0" dirty="0"/>
              <a:t>Be sure to send us in your pupil’s designs, by post or digitally, to be in with a chance to </a:t>
            </a:r>
            <a:r>
              <a:rPr lang="en-US" b="0"/>
              <a:t>be included in </a:t>
            </a:r>
            <a:r>
              <a:rPr lang="en-US" b="0" dirty="0"/>
              <a:t>an issue of our Global Goal Getters Magazine</a:t>
            </a:r>
          </a:p>
        </p:txBody>
      </p:sp>
      <p:sp>
        <p:nvSpPr>
          <p:cNvPr id="4" name="Slide Number Placeholder 3"/>
          <p:cNvSpPr>
            <a:spLocks noGrp="1"/>
          </p:cNvSpPr>
          <p:nvPr>
            <p:ph type="sldNum" sz="quarter" idx="5"/>
          </p:nvPr>
        </p:nvSpPr>
        <p:spPr/>
        <p:txBody>
          <a:bodyPr/>
          <a:lstStyle/>
          <a:p>
            <a:fld id="{A468DBD8-7349-C34A-AE03-599CF530FDA7}" type="slidenum">
              <a:rPr lang="en-US" smtClean="0"/>
              <a:t>8</a:t>
            </a:fld>
            <a:endParaRPr lang="en-US"/>
          </a:p>
        </p:txBody>
      </p:sp>
    </p:spTree>
    <p:extLst>
      <p:ext uri="{BB962C8B-B14F-4D97-AF65-F5344CB8AC3E}">
        <p14:creationId xmlns:p14="http://schemas.microsoft.com/office/powerpoint/2010/main" val="840570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200" b="1" dirty="0">
                <a:effectLst/>
                <a:latin typeface="Calibri" panose="020F0502020204030204" pitchFamily="34" charset="0"/>
                <a:ea typeface="Times New Roman" panose="02020603050405020304" pitchFamily="18" charset="0"/>
              </a:rPr>
              <a:t>Teacher notes: Reflection on learning  </a:t>
            </a:r>
            <a:r>
              <a:rPr lang="en-IE" sz="1200" b="1" dirty="0">
                <a:effectLst/>
                <a:latin typeface="Calibri" panose="020F0502020204030204" pitchFamily="34" charset="0"/>
                <a:ea typeface="Calibri" panose="020F0502020204030204" pitchFamily="34" charset="0"/>
                <a:cs typeface="Times New Roman" panose="02020603050405020304" pitchFamily="18" charset="0"/>
              </a:rPr>
              <a:t>*4 consecutive clicks for text to appear </a:t>
            </a:r>
          </a:p>
          <a:p>
            <a:pPr>
              <a:lnSpc>
                <a:spcPct val="107000"/>
              </a:lnSpc>
              <a:spcAft>
                <a:spcPts val="800"/>
              </a:spcAft>
            </a:pPr>
            <a:endParaRPr lang="en-IE"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i="1" dirty="0">
                <a:effectLst/>
                <a:latin typeface="Calibri" panose="020F0502020204030204" pitchFamily="34" charset="0"/>
                <a:ea typeface="Calibri" panose="020F0502020204030204" pitchFamily="34" charset="0"/>
                <a:cs typeface="Times New Roman" panose="02020603050405020304" pitchFamily="18" charset="0"/>
              </a:rPr>
              <a:t>Let’s take a few minutes to think about what we have learned in this lesson.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i="1" dirty="0">
                <a:effectLst/>
                <a:latin typeface="Calibri" panose="020F0502020204030204" pitchFamily="34" charset="0"/>
                <a:ea typeface="Calibri" panose="020F0502020204030204" pitchFamily="34" charset="0"/>
                <a:cs typeface="Times New Roman" panose="02020603050405020304" pitchFamily="18" charset="0"/>
              </a:rPr>
              <a:t>Imagine you are playing football: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i="1" dirty="0">
                <a:effectLst/>
                <a:latin typeface="Calibri" panose="020F0502020204030204" pitchFamily="34" charset="0"/>
                <a:ea typeface="Calibri" panose="020F0502020204030204" pitchFamily="34" charset="0"/>
                <a:cs typeface="Times New Roman" panose="02020603050405020304" pitchFamily="18" charset="0"/>
              </a:rPr>
              <a:t>As each of the learning intentions for this lesson appear on the board, you should mime:</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IE" sz="1200" i="1" dirty="0">
                <a:effectLst/>
                <a:latin typeface="Calibri" panose="020F0502020204030204" pitchFamily="34" charset="0"/>
                <a:ea typeface="Calibri" panose="020F0502020204030204" pitchFamily="34" charset="0"/>
                <a:cs typeface="Times New Roman" panose="02020603050405020304" pitchFamily="18" charset="0"/>
              </a:rPr>
              <a:t>Shooting and scoring a goal in the match – if you are happy that you have learned</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IE" sz="1200" i="1" dirty="0">
                <a:effectLst/>
                <a:latin typeface="Calibri" panose="020F0502020204030204" pitchFamily="34" charset="0"/>
                <a:ea typeface="Calibri" panose="020F0502020204030204" pitchFamily="34" charset="0"/>
                <a:cs typeface="Times New Roman" panose="02020603050405020304" pitchFamily="18" charset="0"/>
              </a:rPr>
              <a:t>Kicking the ball – if you still need a little support from either myself or your classmates to be able to say that you have learned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b="1" dirty="0">
                <a:effectLst/>
                <a:latin typeface="Calibri" panose="020F0502020204030204" pitchFamily="34" charset="0"/>
                <a:ea typeface="Calibri" panose="020F0502020204030204" pitchFamily="34" charset="0"/>
                <a:cs typeface="Times New Roman" panose="02020603050405020304" pitchFamily="18" charset="0"/>
              </a:rPr>
              <a:t>* Click</a:t>
            </a:r>
            <a:r>
              <a:rPr lang="en-IE" sz="1200" dirty="0">
                <a:effectLst/>
                <a:latin typeface="Calibri" panose="020F0502020204030204" pitchFamily="34" charset="0"/>
                <a:ea typeface="Calibri" panose="020F0502020204030204" pitchFamily="34" charset="0"/>
                <a:cs typeface="Times New Roman" panose="02020603050405020304" pitchFamily="18" charset="0"/>
              </a:rPr>
              <a:t> to animate each of the learning intentions for this lesson, reading each aloud as they appear.</a:t>
            </a:r>
          </a:p>
          <a:p>
            <a:pPr>
              <a:lnSpc>
                <a:spcPct val="107000"/>
              </a:lnSpc>
              <a:spcAft>
                <a:spcPts val="800"/>
              </a:spcAft>
            </a:pP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dirty="0">
                <a:effectLst/>
                <a:latin typeface="Calibri" panose="020F0502020204030204" pitchFamily="34" charset="0"/>
                <a:ea typeface="Calibri" panose="020F0502020204030204" pitchFamily="34" charset="0"/>
                <a:cs typeface="Times New Roman" panose="02020603050405020304" pitchFamily="18" charset="0"/>
              </a:rPr>
              <a:t> Observe pupils to see who might need some extra support.  </a:t>
            </a:r>
          </a:p>
          <a:p>
            <a:pPr>
              <a:lnSpc>
                <a:spcPct val="107000"/>
              </a:lnSpc>
              <a:spcAft>
                <a:spcPts val="800"/>
              </a:spcAft>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i="1" dirty="0">
                <a:effectLst/>
                <a:latin typeface="Calibri" panose="020F0502020204030204" pitchFamily="34" charset="0"/>
                <a:ea typeface="Calibri" panose="020F0502020204030204" pitchFamily="34" charset="0"/>
                <a:cs typeface="Times New Roman" panose="02020603050405020304" pitchFamily="18" charset="0"/>
              </a:rPr>
              <a:t>You have all done an amazing job and are all fantastic Global Goal Getters.</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468DBD8-7349-C34A-AE03-599CF530FDA7}" type="slidenum">
              <a:rPr lang="en-US" smtClean="0"/>
              <a:t>9</a:t>
            </a:fld>
            <a:endParaRPr lang="en-US"/>
          </a:p>
        </p:txBody>
      </p:sp>
    </p:spTree>
    <p:extLst>
      <p:ext uri="{BB962C8B-B14F-4D97-AF65-F5344CB8AC3E}">
        <p14:creationId xmlns:p14="http://schemas.microsoft.com/office/powerpoint/2010/main" val="4146540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4733B-2F7D-64F4-4825-1EC289FCF57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B051EA7-D322-54FD-CA6A-23CE9E65AB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858DCCE-3351-D58B-0E12-A339028622A0}"/>
              </a:ext>
            </a:extLst>
          </p:cNvPr>
          <p:cNvSpPr>
            <a:spLocks noGrp="1"/>
          </p:cNvSpPr>
          <p:nvPr>
            <p:ph type="dt" sz="half" idx="10"/>
          </p:nvPr>
        </p:nvSpPr>
        <p:spPr/>
        <p:txBody>
          <a:bodyPr/>
          <a:lstStyle/>
          <a:p>
            <a:fld id="{BD7CF6D3-A764-B44B-8345-22C99DBCC9A6}" type="datetimeFigureOut">
              <a:rPr lang="en-US" smtClean="0"/>
              <a:t>11/9/23</a:t>
            </a:fld>
            <a:endParaRPr lang="en-US"/>
          </a:p>
        </p:txBody>
      </p:sp>
      <p:sp>
        <p:nvSpPr>
          <p:cNvPr id="5" name="Footer Placeholder 4">
            <a:extLst>
              <a:ext uri="{FF2B5EF4-FFF2-40B4-BE49-F238E27FC236}">
                <a16:creationId xmlns:a16="http://schemas.microsoft.com/office/drawing/2014/main" id="{415CA048-FAA1-1312-A1FB-DC8DC0AA2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D7FC38-DAD5-DE5E-DC70-424B5571566B}"/>
              </a:ext>
            </a:extLst>
          </p:cNvPr>
          <p:cNvSpPr>
            <a:spLocks noGrp="1"/>
          </p:cNvSpPr>
          <p:nvPr>
            <p:ph type="sldNum" sz="quarter" idx="12"/>
          </p:nvPr>
        </p:nvSpPr>
        <p:spPr/>
        <p:txBody>
          <a:bodyPr/>
          <a:lstStyle/>
          <a:p>
            <a:fld id="{FE0A1948-ED7D-3341-83CF-A4E1405AA1E0}" type="slidenum">
              <a:rPr lang="en-US" smtClean="0"/>
              <a:t>‹#›</a:t>
            </a:fld>
            <a:endParaRPr lang="en-US"/>
          </a:p>
        </p:txBody>
      </p:sp>
    </p:spTree>
    <p:extLst>
      <p:ext uri="{BB962C8B-B14F-4D97-AF65-F5344CB8AC3E}">
        <p14:creationId xmlns:p14="http://schemas.microsoft.com/office/powerpoint/2010/main" val="390668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048F0-9FE2-EEB7-0D4A-5390A12F9AF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5EF16DA-B4E5-6333-68B3-5D04BE02C72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DCA93B-66E4-AB61-0526-0A2A1719381E}"/>
              </a:ext>
            </a:extLst>
          </p:cNvPr>
          <p:cNvSpPr>
            <a:spLocks noGrp="1"/>
          </p:cNvSpPr>
          <p:nvPr>
            <p:ph type="dt" sz="half" idx="10"/>
          </p:nvPr>
        </p:nvSpPr>
        <p:spPr/>
        <p:txBody>
          <a:bodyPr/>
          <a:lstStyle/>
          <a:p>
            <a:fld id="{BD7CF6D3-A764-B44B-8345-22C99DBCC9A6}" type="datetimeFigureOut">
              <a:rPr lang="en-US" smtClean="0"/>
              <a:t>11/9/23</a:t>
            </a:fld>
            <a:endParaRPr lang="en-US"/>
          </a:p>
        </p:txBody>
      </p:sp>
      <p:sp>
        <p:nvSpPr>
          <p:cNvPr id="5" name="Footer Placeholder 4">
            <a:extLst>
              <a:ext uri="{FF2B5EF4-FFF2-40B4-BE49-F238E27FC236}">
                <a16:creationId xmlns:a16="http://schemas.microsoft.com/office/drawing/2014/main" id="{AB4753D2-8A0C-4475-D3F3-759A39568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9F26F2-E187-6366-EBF6-421A82CFA4B5}"/>
              </a:ext>
            </a:extLst>
          </p:cNvPr>
          <p:cNvSpPr>
            <a:spLocks noGrp="1"/>
          </p:cNvSpPr>
          <p:nvPr>
            <p:ph type="sldNum" sz="quarter" idx="12"/>
          </p:nvPr>
        </p:nvSpPr>
        <p:spPr/>
        <p:txBody>
          <a:bodyPr/>
          <a:lstStyle/>
          <a:p>
            <a:fld id="{FE0A1948-ED7D-3341-83CF-A4E1405AA1E0}" type="slidenum">
              <a:rPr lang="en-US" smtClean="0"/>
              <a:t>‹#›</a:t>
            </a:fld>
            <a:endParaRPr lang="en-US"/>
          </a:p>
        </p:txBody>
      </p:sp>
    </p:spTree>
    <p:extLst>
      <p:ext uri="{BB962C8B-B14F-4D97-AF65-F5344CB8AC3E}">
        <p14:creationId xmlns:p14="http://schemas.microsoft.com/office/powerpoint/2010/main" val="4180978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51FDFF-9706-34A6-5629-6081441AD31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717C6AA-E9B4-434E-5D5A-F4E0CE72FB0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650B60-9796-7FAC-06B4-A100CA349EBB}"/>
              </a:ext>
            </a:extLst>
          </p:cNvPr>
          <p:cNvSpPr>
            <a:spLocks noGrp="1"/>
          </p:cNvSpPr>
          <p:nvPr>
            <p:ph type="dt" sz="half" idx="10"/>
          </p:nvPr>
        </p:nvSpPr>
        <p:spPr/>
        <p:txBody>
          <a:bodyPr/>
          <a:lstStyle/>
          <a:p>
            <a:fld id="{BD7CF6D3-A764-B44B-8345-22C99DBCC9A6}" type="datetimeFigureOut">
              <a:rPr lang="en-US" smtClean="0"/>
              <a:t>11/9/23</a:t>
            </a:fld>
            <a:endParaRPr lang="en-US"/>
          </a:p>
        </p:txBody>
      </p:sp>
      <p:sp>
        <p:nvSpPr>
          <p:cNvPr id="5" name="Footer Placeholder 4">
            <a:extLst>
              <a:ext uri="{FF2B5EF4-FFF2-40B4-BE49-F238E27FC236}">
                <a16:creationId xmlns:a16="http://schemas.microsoft.com/office/drawing/2014/main" id="{E1EF3031-5E25-78F6-3476-57D94F043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02DDFB-9943-2F6D-B5CC-E8632D5738D8}"/>
              </a:ext>
            </a:extLst>
          </p:cNvPr>
          <p:cNvSpPr>
            <a:spLocks noGrp="1"/>
          </p:cNvSpPr>
          <p:nvPr>
            <p:ph type="sldNum" sz="quarter" idx="12"/>
          </p:nvPr>
        </p:nvSpPr>
        <p:spPr/>
        <p:txBody>
          <a:bodyPr/>
          <a:lstStyle/>
          <a:p>
            <a:fld id="{FE0A1948-ED7D-3341-83CF-A4E1405AA1E0}" type="slidenum">
              <a:rPr lang="en-US" smtClean="0"/>
              <a:t>‹#›</a:t>
            </a:fld>
            <a:endParaRPr lang="en-US"/>
          </a:p>
        </p:txBody>
      </p:sp>
    </p:spTree>
    <p:extLst>
      <p:ext uri="{BB962C8B-B14F-4D97-AF65-F5344CB8AC3E}">
        <p14:creationId xmlns:p14="http://schemas.microsoft.com/office/powerpoint/2010/main" val="304545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CFBEA-DF20-6859-BECE-B65670A1D7B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69C8F9A-21B3-0D46-E0B8-EEDE0BD97F4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2CB93E6-FB09-39CE-210E-AAEB13F21EE2}"/>
              </a:ext>
            </a:extLst>
          </p:cNvPr>
          <p:cNvSpPr>
            <a:spLocks noGrp="1"/>
          </p:cNvSpPr>
          <p:nvPr>
            <p:ph type="dt" sz="half" idx="10"/>
          </p:nvPr>
        </p:nvSpPr>
        <p:spPr/>
        <p:txBody>
          <a:bodyPr/>
          <a:lstStyle/>
          <a:p>
            <a:fld id="{BD7CF6D3-A764-B44B-8345-22C99DBCC9A6}" type="datetimeFigureOut">
              <a:rPr lang="en-US" smtClean="0"/>
              <a:t>11/9/23</a:t>
            </a:fld>
            <a:endParaRPr lang="en-US"/>
          </a:p>
        </p:txBody>
      </p:sp>
      <p:sp>
        <p:nvSpPr>
          <p:cNvPr id="5" name="Footer Placeholder 4">
            <a:extLst>
              <a:ext uri="{FF2B5EF4-FFF2-40B4-BE49-F238E27FC236}">
                <a16:creationId xmlns:a16="http://schemas.microsoft.com/office/drawing/2014/main" id="{7ADF4D35-853D-D37A-3CDE-272A5A4E4A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11D1E5-3591-8864-342C-5DD7823D42B4}"/>
              </a:ext>
            </a:extLst>
          </p:cNvPr>
          <p:cNvSpPr>
            <a:spLocks noGrp="1"/>
          </p:cNvSpPr>
          <p:nvPr>
            <p:ph type="sldNum" sz="quarter" idx="12"/>
          </p:nvPr>
        </p:nvSpPr>
        <p:spPr/>
        <p:txBody>
          <a:bodyPr/>
          <a:lstStyle/>
          <a:p>
            <a:fld id="{FE0A1948-ED7D-3341-83CF-A4E1405AA1E0}" type="slidenum">
              <a:rPr lang="en-US" smtClean="0"/>
              <a:t>‹#›</a:t>
            </a:fld>
            <a:endParaRPr lang="en-US"/>
          </a:p>
        </p:txBody>
      </p:sp>
    </p:spTree>
    <p:extLst>
      <p:ext uri="{BB962C8B-B14F-4D97-AF65-F5344CB8AC3E}">
        <p14:creationId xmlns:p14="http://schemas.microsoft.com/office/powerpoint/2010/main" val="27489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E844C-A1C5-7054-73F9-1BB0150B24D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D35D30D-7C2A-9FDF-EDEF-316AB77C1D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0023004-F728-5007-CE4E-B11569442513}"/>
              </a:ext>
            </a:extLst>
          </p:cNvPr>
          <p:cNvSpPr>
            <a:spLocks noGrp="1"/>
          </p:cNvSpPr>
          <p:nvPr>
            <p:ph type="dt" sz="half" idx="10"/>
          </p:nvPr>
        </p:nvSpPr>
        <p:spPr/>
        <p:txBody>
          <a:bodyPr/>
          <a:lstStyle/>
          <a:p>
            <a:fld id="{BD7CF6D3-A764-B44B-8345-22C99DBCC9A6}" type="datetimeFigureOut">
              <a:rPr lang="en-US" smtClean="0"/>
              <a:t>11/9/23</a:t>
            </a:fld>
            <a:endParaRPr lang="en-US"/>
          </a:p>
        </p:txBody>
      </p:sp>
      <p:sp>
        <p:nvSpPr>
          <p:cNvPr id="5" name="Footer Placeholder 4">
            <a:extLst>
              <a:ext uri="{FF2B5EF4-FFF2-40B4-BE49-F238E27FC236}">
                <a16:creationId xmlns:a16="http://schemas.microsoft.com/office/drawing/2014/main" id="{BC638A00-5DF4-CD37-DA9E-A76818FB10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BC4D8-C79F-C21B-EC33-D2F9B44EA6D5}"/>
              </a:ext>
            </a:extLst>
          </p:cNvPr>
          <p:cNvSpPr>
            <a:spLocks noGrp="1"/>
          </p:cNvSpPr>
          <p:nvPr>
            <p:ph type="sldNum" sz="quarter" idx="12"/>
          </p:nvPr>
        </p:nvSpPr>
        <p:spPr/>
        <p:txBody>
          <a:bodyPr/>
          <a:lstStyle/>
          <a:p>
            <a:fld id="{FE0A1948-ED7D-3341-83CF-A4E1405AA1E0}" type="slidenum">
              <a:rPr lang="en-US" smtClean="0"/>
              <a:t>‹#›</a:t>
            </a:fld>
            <a:endParaRPr lang="en-US"/>
          </a:p>
        </p:txBody>
      </p:sp>
    </p:spTree>
    <p:extLst>
      <p:ext uri="{BB962C8B-B14F-4D97-AF65-F5344CB8AC3E}">
        <p14:creationId xmlns:p14="http://schemas.microsoft.com/office/powerpoint/2010/main" val="3463177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6921D-3754-5B97-9DD3-99A052C4EAC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7702B2F-15FB-0104-69A4-F4EF644C5DA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62201AE-0805-70B9-6A15-9C92AAF5CB9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BBB77B0-46AA-29BC-4E24-84213405D287}"/>
              </a:ext>
            </a:extLst>
          </p:cNvPr>
          <p:cNvSpPr>
            <a:spLocks noGrp="1"/>
          </p:cNvSpPr>
          <p:nvPr>
            <p:ph type="dt" sz="half" idx="10"/>
          </p:nvPr>
        </p:nvSpPr>
        <p:spPr/>
        <p:txBody>
          <a:bodyPr/>
          <a:lstStyle/>
          <a:p>
            <a:fld id="{BD7CF6D3-A764-B44B-8345-22C99DBCC9A6}" type="datetimeFigureOut">
              <a:rPr lang="en-US" smtClean="0"/>
              <a:t>11/9/23</a:t>
            </a:fld>
            <a:endParaRPr lang="en-US"/>
          </a:p>
        </p:txBody>
      </p:sp>
      <p:sp>
        <p:nvSpPr>
          <p:cNvPr id="6" name="Footer Placeholder 5">
            <a:extLst>
              <a:ext uri="{FF2B5EF4-FFF2-40B4-BE49-F238E27FC236}">
                <a16:creationId xmlns:a16="http://schemas.microsoft.com/office/drawing/2014/main" id="{A1D3A2F8-77E1-C723-1E23-D038EF314F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F0A420-32BB-6A09-FA22-DDE02C4AEC85}"/>
              </a:ext>
            </a:extLst>
          </p:cNvPr>
          <p:cNvSpPr>
            <a:spLocks noGrp="1"/>
          </p:cNvSpPr>
          <p:nvPr>
            <p:ph type="sldNum" sz="quarter" idx="12"/>
          </p:nvPr>
        </p:nvSpPr>
        <p:spPr/>
        <p:txBody>
          <a:bodyPr/>
          <a:lstStyle/>
          <a:p>
            <a:fld id="{FE0A1948-ED7D-3341-83CF-A4E1405AA1E0}" type="slidenum">
              <a:rPr lang="en-US" smtClean="0"/>
              <a:t>‹#›</a:t>
            </a:fld>
            <a:endParaRPr lang="en-US"/>
          </a:p>
        </p:txBody>
      </p:sp>
    </p:spTree>
    <p:extLst>
      <p:ext uri="{BB962C8B-B14F-4D97-AF65-F5344CB8AC3E}">
        <p14:creationId xmlns:p14="http://schemas.microsoft.com/office/powerpoint/2010/main" val="2606315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D712-0ACF-D8A6-ACBE-FCB138601D0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F739DE-B726-7E63-C9BB-3A6F3FDA97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75B931A-EC1A-BA57-3B09-A923C75616D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0FA9592-7278-89C7-7E0B-5AE88E0FE6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AA21FF2-C376-AC4B-F64D-DF36FB42C8E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00424F2-C43C-0DA7-26BD-BA248F8511ED}"/>
              </a:ext>
            </a:extLst>
          </p:cNvPr>
          <p:cNvSpPr>
            <a:spLocks noGrp="1"/>
          </p:cNvSpPr>
          <p:nvPr>
            <p:ph type="dt" sz="half" idx="10"/>
          </p:nvPr>
        </p:nvSpPr>
        <p:spPr/>
        <p:txBody>
          <a:bodyPr/>
          <a:lstStyle/>
          <a:p>
            <a:fld id="{BD7CF6D3-A764-B44B-8345-22C99DBCC9A6}" type="datetimeFigureOut">
              <a:rPr lang="en-US" smtClean="0"/>
              <a:t>11/9/23</a:t>
            </a:fld>
            <a:endParaRPr lang="en-US"/>
          </a:p>
        </p:txBody>
      </p:sp>
      <p:sp>
        <p:nvSpPr>
          <p:cNvPr id="8" name="Footer Placeholder 7">
            <a:extLst>
              <a:ext uri="{FF2B5EF4-FFF2-40B4-BE49-F238E27FC236}">
                <a16:creationId xmlns:a16="http://schemas.microsoft.com/office/drawing/2014/main" id="{7927C2C6-BA9C-5590-FD17-AB45004022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FDFD95-571D-2D20-F364-7827444F30A4}"/>
              </a:ext>
            </a:extLst>
          </p:cNvPr>
          <p:cNvSpPr>
            <a:spLocks noGrp="1"/>
          </p:cNvSpPr>
          <p:nvPr>
            <p:ph type="sldNum" sz="quarter" idx="12"/>
          </p:nvPr>
        </p:nvSpPr>
        <p:spPr/>
        <p:txBody>
          <a:bodyPr/>
          <a:lstStyle/>
          <a:p>
            <a:fld id="{FE0A1948-ED7D-3341-83CF-A4E1405AA1E0}" type="slidenum">
              <a:rPr lang="en-US" smtClean="0"/>
              <a:t>‹#›</a:t>
            </a:fld>
            <a:endParaRPr lang="en-US"/>
          </a:p>
        </p:txBody>
      </p:sp>
    </p:spTree>
    <p:extLst>
      <p:ext uri="{BB962C8B-B14F-4D97-AF65-F5344CB8AC3E}">
        <p14:creationId xmlns:p14="http://schemas.microsoft.com/office/powerpoint/2010/main" val="3841285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6B22B-1E20-2DA4-5091-E535AF1FCF6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1C9409B-3642-9702-6124-0FAD153E4EAA}"/>
              </a:ext>
            </a:extLst>
          </p:cNvPr>
          <p:cNvSpPr>
            <a:spLocks noGrp="1"/>
          </p:cNvSpPr>
          <p:nvPr>
            <p:ph type="dt" sz="half" idx="10"/>
          </p:nvPr>
        </p:nvSpPr>
        <p:spPr/>
        <p:txBody>
          <a:bodyPr/>
          <a:lstStyle/>
          <a:p>
            <a:fld id="{BD7CF6D3-A764-B44B-8345-22C99DBCC9A6}" type="datetimeFigureOut">
              <a:rPr lang="en-US" smtClean="0"/>
              <a:t>11/9/23</a:t>
            </a:fld>
            <a:endParaRPr lang="en-US"/>
          </a:p>
        </p:txBody>
      </p:sp>
      <p:sp>
        <p:nvSpPr>
          <p:cNvPr id="4" name="Footer Placeholder 3">
            <a:extLst>
              <a:ext uri="{FF2B5EF4-FFF2-40B4-BE49-F238E27FC236}">
                <a16:creationId xmlns:a16="http://schemas.microsoft.com/office/drawing/2014/main" id="{2BA15CBB-A1B5-01B1-E4C3-BEA536434D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8EA059-3DE0-BD0A-AC0A-F8349623EFD5}"/>
              </a:ext>
            </a:extLst>
          </p:cNvPr>
          <p:cNvSpPr>
            <a:spLocks noGrp="1"/>
          </p:cNvSpPr>
          <p:nvPr>
            <p:ph type="sldNum" sz="quarter" idx="12"/>
          </p:nvPr>
        </p:nvSpPr>
        <p:spPr/>
        <p:txBody>
          <a:bodyPr/>
          <a:lstStyle/>
          <a:p>
            <a:fld id="{FE0A1948-ED7D-3341-83CF-A4E1405AA1E0}" type="slidenum">
              <a:rPr lang="en-US" smtClean="0"/>
              <a:t>‹#›</a:t>
            </a:fld>
            <a:endParaRPr lang="en-US"/>
          </a:p>
        </p:txBody>
      </p:sp>
    </p:spTree>
    <p:extLst>
      <p:ext uri="{BB962C8B-B14F-4D97-AF65-F5344CB8AC3E}">
        <p14:creationId xmlns:p14="http://schemas.microsoft.com/office/powerpoint/2010/main" val="2261187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681CE-74FD-10F0-F516-BD1A52955355}"/>
              </a:ext>
            </a:extLst>
          </p:cNvPr>
          <p:cNvSpPr>
            <a:spLocks noGrp="1"/>
          </p:cNvSpPr>
          <p:nvPr>
            <p:ph type="dt" sz="half" idx="10"/>
          </p:nvPr>
        </p:nvSpPr>
        <p:spPr/>
        <p:txBody>
          <a:bodyPr/>
          <a:lstStyle/>
          <a:p>
            <a:fld id="{BD7CF6D3-A764-B44B-8345-22C99DBCC9A6}" type="datetimeFigureOut">
              <a:rPr lang="en-US" smtClean="0"/>
              <a:t>11/9/23</a:t>
            </a:fld>
            <a:endParaRPr lang="en-US"/>
          </a:p>
        </p:txBody>
      </p:sp>
      <p:sp>
        <p:nvSpPr>
          <p:cNvPr id="3" name="Footer Placeholder 2">
            <a:extLst>
              <a:ext uri="{FF2B5EF4-FFF2-40B4-BE49-F238E27FC236}">
                <a16:creationId xmlns:a16="http://schemas.microsoft.com/office/drawing/2014/main" id="{0769B1E9-402A-B318-A352-1253D88375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A57AC2-CB04-8A18-FB3E-1775DB907FED}"/>
              </a:ext>
            </a:extLst>
          </p:cNvPr>
          <p:cNvSpPr>
            <a:spLocks noGrp="1"/>
          </p:cNvSpPr>
          <p:nvPr>
            <p:ph type="sldNum" sz="quarter" idx="12"/>
          </p:nvPr>
        </p:nvSpPr>
        <p:spPr/>
        <p:txBody>
          <a:bodyPr/>
          <a:lstStyle/>
          <a:p>
            <a:fld id="{FE0A1948-ED7D-3341-83CF-A4E1405AA1E0}" type="slidenum">
              <a:rPr lang="en-US" smtClean="0"/>
              <a:t>‹#›</a:t>
            </a:fld>
            <a:endParaRPr lang="en-US"/>
          </a:p>
        </p:txBody>
      </p:sp>
    </p:spTree>
    <p:extLst>
      <p:ext uri="{BB962C8B-B14F-4D97-AF65-F5344CB8AC3E}">
        <p14:creationId xmlns:p14="http://schemas.microsoft.com/office/powerpoint/2010/main" val="311335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94D26-743B-0AA0-97FE-7F59B823F7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ABC88E6-8B27-D097-C625-5048D863C0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9AEB19C-3C19-CDC7-21F9-0DF1ABAC03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022AFAB-4164-ECF7-054F-E888A10A6989}"/>
              </a:ext>
            </a:extLst>
          </p:cNvPr>
          <p:cNvSpPr>
            <a:spLocks noGrp="1"/>
          </p:cNvSpPr>
          <p:nvPr>
            <p:ph type="dt" sz="half" idx="10"/>
          </p:nvPr>
        </p:nvSpPr>
        <p:spPr/>
        <p:txBody>
          <a:bodyPr/>
          <a:lstStyle/>
          <a:p>
            <a:fld id="{BD7CF6D3-A764-B44B-8345-22C99DBCC9A6}" type="datetimeFigureOut">
              <a:rPr lang="en-US" smtClean="0"/>
              <a:t>11/9/23</a:t>
            </a:fld>
            <a:endParaRPr lang="en-US"/>
          </a:p>
        </p:txBody>
      </p:sp>
      <p:sp>
        <p:nvSpPr>
          <p:cNvPr id="6" name="Footer Placeholder 5">
            <a:extLst>
              <a:ext uri="{FF2B5EF4-FFF2-40B4-BE49-F238E27FC236}">
                <a16:creationId xmlns:a16="http://schemas.microsoft.com/office/drawing/2014/main" id="{D7462346-075E-DAB2-E080-D0F8F0B2DE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DBD921-E66D-551B-7225-6879FCBCA056}"/>
              </a:ext>
            </a:extLst>
          </p:cNvPr>
          <p:cNvSpPr>
            <a:spLocks noGrp="1"/>
          </p:cNvSpPr>
          <p:nvPr>
            <p:ph type="sldNum" sz="quarter" idx="12"/>
          </p:nvPr>
        </p:nvSpPr>
        <p:spPr/>
        <p:txBody>
          <a:bodyPr/>
          <a:lstStyle/>
          <a:p>
            <a:fld id="{FE0A1948-ED7D-3341-83CF-A4E1405AA1E0}" type="slidenum">
              <a:rPr lang="en-US" smtClean="0"/>
              <a:t>‹#›</a:t>
            </a:fld>
            <a:endParaRPr lang="en-US"/>
          </a:p>
        </p:txBody>
      </p:sp>
    </p:spTree>
    <p:extLst>
      <p:ext uri="{BB962C8B-B14F-4D97-AF65-F5344CB8AC3E}">
        <p14:creationId xmlns:p14="http://schemas.microsoft.com/office/powerpoint/2010/main" val="252924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16939-2567-AFDF-0E4B-631023F7C95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28B2F1F-D27C-DA82-6F3F-37A05E73B2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F7BF13-E45D-67AC-0115-6BCE5F4B11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8085B26-C2B4-DC32-93A1-97CD99178266}"/>
              </a:ext>
            </a:extLst>
          </p:cNvPr>
          <p:cNvSpPr>
            <a:spLocks noGrp="1"/>
          </p:cNvSpPr>
          <p:nvPr>
            <p:ph type="dt" sz="half" idx="10"/>
          </p:nvPr>
        </p:nvSpPr>
        <p:spPr/>
        <p:txBody>
          <a:bodyPr/>
          <a:lstStyle/>
          <a:p>
            <a:fld id="{BD7CF6D3-A764-B44B-8345-22C99DBCC9A6}" type="datetimeFigureOut">
              <a:rPr lang="en-US" smtClean="0"/>
              <a:t>11/9/23</a:t>
            </a:fld>
            <a:endParaRPr lang="en-US"/>
          </a:p>
        </p:txBody>
      </p:sp>
      <p:sp>
        <p:nvSpPr>
          <p:cNvPr id="6" name="Footer Placeholder 5">
            <a:extLst>
              <a:ext uri="{FF2B5EF4-FFF2-40B4-BE49-F238E27FC236}">
                <a16:creationId xmlns:a16="http://schemas.microsoft.com/office/drawing/2014/main" id="{FD18C24C-51A6-F1BF-7C3B-FEAD0CC152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EB53C0-D591-5555-68AC-FD5116870757}"/>
              </a:ext>
            </a:extLst>
          </p:cNvPr>
          <p:cNvSpPr>
            <a:spLocks noGrp="1"/>
          </p:cNvSpPr>
          <p:nvPr>
            <p:ph type="sldNum" sz="quarter" idx="12"/>
          </p:nvPr>
        </p:nvSpPr>
        <p:spPr/>
        <p:txBody>
          <a:bodyPr/>
          <a:lstStyle/>
          <a:p>
            <a:fld id="{FE0A1948-ED7D-3341-83CF-A4E1405AA1E0}" type="slidenum">
              <a:rPr lang="en-US" smtClean="0"/>
              <a:t>‹#›</a:t>
            </a:fld>
            <a:endParaRPr lang="en-US"/>
          </a:p>
        </p:txBody>
      </p:sp>
    </p:spTree>
    <p:extLst>
      <p:ext uri="{BB962C8B-B14F-4D97-AF65-F5344CB8AC3E}">
        <p14:creationId xmlns:p14="http://schemas.microsoft.com/office/powerpoint/2010/main" val="159251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1C8B30-CEA9-80FB-4140-5C913D359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A4BE5A7-E20A-2C27-C860-DD7D45BCF3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4E9B07-57EF-2E79-CF11-949F2C4805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CF6D3-A764-B44B-8345-22C99DBCC9A6}" type="datetimeFigureOut">
              <a:rPr lang="en-US" smtClean="0"/>
              <a:t>11/9/23</a:t>
            </a:fld>
            <a:endParaRPr lang="en-US"/>
          </a:p>
        </p:txBody>
      </p:sp>
      <p:sp>
        <p:nvSpPr>
          <p:cNvPr id="5" name="Footer Placeholder 4">
            <a:extLst>
              <a:ext uri="{FF2B5EF4-FFF2-40B4-BE49-F238E27FC236}">
                <a16:creationId xmlns:a16="http://schemas.microsoft.com/office/drawing/2014/main" id="{71323A2B-9793-C764-A092-624C663CF7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01E12B-6022-CB1A-B958-08466381B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A1948-ED7D-3341-83CF-A4E1405AA1E0}" type="slidenum">
              <a:rPr lang="en-US" smtClean="0"/>
              <a:t>‹#›</a:t>
            </a:fld>
            <a:endParaRPr lang="en-US"/>
          </a:p>
        </p:txBody>
      </p:sp>
    </p:spTree>
    <p:extLst>
      <p:ext uri="{BB962C8B-B14F-4D97-AF65-F5344CB8AC3E}">
        <p14:creationId xmlns:p14="http://schemas.microsoft.com/office/powerpoint/2010/main" val="418406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https://www.youtube.com/embed/W71xwoDFAoA?feature=oembed" TargetMode="External"/><Relationship Id="rId5" Type="http://schemas.openxmlformats.org/officeDocument/2006/relationships/image" Target="../media/image9.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www.youtube.com/embed/jdsSKQdl1gs?feature=oembed" TargetMode="External"/><Relationship Id="rId5" Type="http://schemas.openxmlformats.org/officeDocument/2006/relationships/image" Target="../media/image13.jpe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517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474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583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303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A close up of a text&#10;&#10;Description automatically generated">
            <a:extLst>
              <a:ext uri="{FF2B5EF4-FFF2-40B4-BE49-F238E27FC236}">
                <a16:creationId xmlns:a16="http://schemas.microsoft.com/office/drawing/2014/main" id="{B4748F07-9B91-1E1D-45C3-7CFC84E6F1D0}"/>
              </a:ext>
            </a:extLst>
          </p:cNvPr>
          <p:cNvPicPr>
            <a:picLocks noChangeAspect="1"/>
          </p:cNvPicPr>
          <p:nvPr/>
        </p:nvPicPr>
        <p:blipFill>
          <a:blip r:embed="rId4"/>
          <a:stretch>
            <a:fillRect/>
          </a:stretch>
        </p:blipFill>
        <p:spPr>
          <a:xfrm>
            <a:off x="2863851" y="1833762"/>
            <a:ext cx="6008648" cy="1206011"/>
          </a:xfrm>
          <a:prstGeom prst="rect">
            <a:avLst/>
          </a:prstGeom>
        </p:spPr>
      </p:pic>
      <p:pic>
        <p:nvPicPr>
          <p:cNvPr id="3" name="Picture 2" descr="A close up of a text&#10;&#10;Description automatically generated">
            <a:extLst>
              <a:ext uri="{FF2B5EF4-FFF2-40B4-BE49-F238E27FC236}">
                <a16:creationId xmlns:a16="http://schemas.microsoft.com/office/drawing/2014/main" id="{B05B05FB-A99A-73A3-E68A-516EBFBD951D}"/>
              </a:ext>
            </a:extLst>
          </p:cNvPr>
          <p:cNvPicPr>
            <a:picLocks noChangeAspect="1"/>
          </p:cNvPicPr>
          <p:nvPr/>
        </p:nvPicPr>
        <p:blipFill>
          <a:blip r:embed="rId5"/>
          <a:stretch>
            <a:fillRect/>
          </a:stretch>
        </p:blipFill>
        <p:spPr>
          <a:xfrm>
            <a:off x="2863851" y="3129612"/>
            <a:ext cx="6698645" cy="1260000"/>
          </a:xfrm>
          <a:prstGeom prst="rect">
            <a:avLst/>
          </a:prstGeom>
        </p:spPr>
      </p:pic>
      <p:pic>
        <p:nvPicPr>
          <p:cNvPr id="4" name="Picture 3" descr="A close up of a text&#10;&#10;Description automatically generated">
            <a:extLst>
              <a:ext uri="{FF2B5EF4-FFF2-40B4-BE49-F238E27FC236}">
                <a16:creationId xmlns:a16="http://schemas.microsoft.com/office/drawing/2014/main" id="{D7A6ED25-60D3-3CF9-778D-B021908BA872}"/>
              </a:ext>
            </a:extLst>
          </p:cNvPr>
          <p:cNvPicPr>
            <a:picLocks noChangeAspect="1"/>
          </p:cNvPicPr>
          <p:nvPr/>
        </p:nvPicPr>
        <p:blipFill>
          <a:blip r:embed="rId6"/>
          <a:stretch>
            <a:fillRect/>
          </a:stretch>
        </p:blipFill>
        <p:spPr>
          <a:xfrm>
            <a:off x="2810906" y="4389612"/>
            <a:ext cx="6266299" cy="1296000"/>
          </a:xfrm>
          <a:prstGeom prst="rect">
            <a:avLst/>
          </a:prstGeom>
        </p:spPr>
      </p:pic>
    </p:spTree>
    <p:extLst>
      <p:ext uri="{BB962C8B-B14F-4D97-AF65-F5344CB8AC3E}">
        <p14:creationId xmlns:p14="http://schemas.microsoft.com/office/powerpoint/2010/main" val="208924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Online Media 3" title="End Hunger - The World's To Do List | Global Goals">
            <a:hlinkClick r:id="" action="ppaction://media"/>
            <a:extLst>
              <a:ext uri="{FF2B5EF4-FFF2-40B4-BE49-F238E27FC236}">
                <a16:creationId xmlns:a16="http://schemas.microsoft.com/office/drawing/2014/main" id="{5DAEEE65-8E4D-49AC-9A1A-AF06F696F7A4}"/>
              </a:ext>
            </a:extLst>
          </p:cNvPr>
          <p:cNvPicPr>
            <a:picLocks noRot="1" noChangeAspect="1"/>
          </p:cNvPicPr>
          <p:nvPr>
            <a:videoFile r:link="rId1"/>
          </p:nvPr>
        </p:nvPicPr>
        <p:blipFill>
          <a:blip r:embed="rId5"/>
          <a:stretch>
            <a:fillRect/>
          </a:stretch>
        </p:blipFill>
        <p:spPr>
          <a:xfrm>
            <a:off x="5433073" y="2191892"/>
            <a:ext cx="4379142" cy="2474215"/>
          </a:xfrm>
          <a:prstGeom prst="rect">
            <a:avLst/>
          </a:prstGeom>
        </p:spPr>
      </p:pic>
    </p:spTree>
    <p:extLst>
      <p:ext uri="{BB962C8B-B14F-4D97-AF65-F5344CB8AC3E}">
        <p14:creationId xmlns:p14="http://schemas.microsoft.com/office/powerpoint/2010/main" val="197623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A purple square with white text&#10;&#10;Description automatically generated">
            <a:extLst>
              <a:ext uri="{FF2B5EF4-FFF2-40B4-BE49-F238E27FC236}">
                <a16:creationId xmlns:a16="http://schemas.microsoft.com/office/drawing/2014/main" id="{73EC7745-5D8A-D02F-2479-5B4A6CE06518}"/>
              </a:ext>
            </a:extLst>
          </p:cNvPr>
          <p:cNvPicPr>
            <a:picLocks noChangeAspect="1"/>
          </p:cNvPicPr>
          <p:nvPr/>
        </p:nvPicPr>
        <p:blipFill>
          <a:blip r:embed="rId4"/>
          <a:stretch>
            <a:fillRect/>
          </a:stretch>
        </p:blipFill>
        <p:spPr>
          <a:xfrm>
            <a:off x="3085171" y="1088481"/>
            <a:ext cx="2301680" cy="818375"/>
          </a:xfrm>
          <a:prstGeom prst="rect">
            <a:avLst/>
          </a:prstGeom>
        </p:spPr>
      </p:pic>
    </p:spTree>
    <p:extLst>
      <p:ext uri="{BB962C8B-B14F-4D97-AF65-F5344CB8AC3E}">
        <p14:creationId xmlns:p14="http://schemas.microsoft.com/office/powerpoint/2010/main" val="122397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Online Media 2" title="MY LITTLE AGROECOLOGY STORY">
            <a:hlinkClick r:id="" action="ppaction://media"/>
            <a:extLst>
              <a:ext uri="{FF2B5EF4-FFF2-40B4-BE49-F238E27FC236}">
                <a16:creationId xmlns:a16="http://schemas.microsoft.com/office/drawing/2014/main" id="{9926C5F8-2B26-8C54-A585-6A4B2D5CA4C9}"/>
              </a:ext>
            </a:extLst>
          </p:cNvPr>
          <p:cNvPicPr>
            <a:picLocks noRot="1" noChangeAspect="1"/>
          </p:cNvPicPr>
          <p:nvPr>
            <a:videoFile r:link="rId1"/>
          </p:nvPr>
        </p:nvPicPr>
        <p:blipFill>
          <a:blip r:embed="rId5"/>
          <a:stretch>
            <a:fillRect/>
          </a:stretch>
        </p:blipFill>
        <p:spPr>
          <a:xfrm>
            <a:off x="516214" y="1614361"/>
            <a:ext cx="4363311" cy="2465270"/>
          </a:xfrm>
          <a:prstGeom prst="rect">
            <a:avLst/>
          </a:prstGeom>
        </p:spPr>
      </p:pic>
    </p:spTree>
    <p:extLst>
      <p:ext uri="{BB962C8B-B14F-4D97-AF65-F5344CB8AC3E}">
        <p14:creationId xmlns:p14="http://schemas.microsoft.com/office/powerpoint/2010/main" val="37916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271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A close-up of purple text&#10;&#10;Description automatically generated">
            <a:extLst>
              <a:ext uri="{FF2B5EF4-FFF2-40B4-BE49-F238E27FC236}">
                <a16:creationId xmlns:a16="http://schemas.microsoft.com/office/drawing/2014/main" id="{7DC3FE1C-2621-36D1-DF1C-FA45CEE48645}"/>
              </a:ext>
            </a:extLst>
          </p:cNvPr>
          <p:cNvPicPr>
            <a:picLocks noChangeAspect="1"/>
          </p:cNvPicPr>
          <p:nvPr/>
        </p:nvPicPr>
        <p:blipFill>
          <a:blip r:embed="rId4"/>
          <a:stretch>
            <a:fillRect/>
          </a:stretch>
        </p:blipFill>
        <p:spPr>
          <a:xfrm>
            <a:off x="4698381" y="1016465"/>
            <a:ext cx="3924958" cy="720000"/>
          </a:xfrm>
          <a:prstGeom prst="rect">
            <a:avLst/>
          </a:prstGeom>
        </p:spPr>
      </p:pic>
      <p:pic>
        <p:nvPicPr>
          <p:cNvPr id="3" name="Picture 2" descr="A close-up of a text&#10;&#10;Description automatically generated">
            <a:extLst>
              <a:ext uri="{FF2B5EF4-FFF2-40B4-BE49-F238E27FC236}">
                <a16:creationId xmlns:a16="http://schemas.microsoft.com/office/drawing/2014/main" id="{59C86294-C639-ECDC-9499-0FEAF458C8C2}"/>
              </a:ext>
            </a:extLst>
          </p:cNvPr>
          <p:cNvPicPr>
            <a:picLocks noChangeAspect="1"/>
          </p:cNvPicPr>
          <p:nvPr/>
        </p:nvPicPr>
        <p:blipFill>
          <a:blip r:embed="rId5"/>
          <a:stretch>
            <a:fillRect/>
          </a:stretch>
        </p:blipFill>
        <p:spPr>
          <a:xfrm>
            <a:off x="4742984" y="1816254"/>
            <a:ext cx="4278351" cy="737211"/>
          </a:xfrm>
          <a:prstGeom prst="rect">
            <a:avLst/>
          </a:prstGeom>
        </p:spPr>
      </p:pic>
      <p:pic>
        <p:nvPicPr>
          <p:cNvPr id="4" name="Picture 3" descr="A close-up of a text&#10;&#10;Description automatically generated">
            <a:extLst>
              <a:ext uri="{FF2B5EF4-FFF2-40B4-BE49-F238E27FC236}">
                <a16:creationId xmlns:a16="http://schemas.microsoft.com/office/drawing/2014/main" id="{8359CD22-9DCF-1246-4107-61307F24291F}"/>
              </a:ext>
            </a:extLst>
          </p:cNvPr>
          <p:cNvPicPr>
            <a:picLocks noChangeAspect="1"/>
          </p:cNvPicPr>
          <p:nvPr/>
        </p:nvPicPr>
        <p:blipFill>
          <a:blip r:embed="rId6"/>
          <a:stretch>
            <a:fillRect/>
          </a:stretch>
        </p:blipFill>
        <p:spPr>
          <a:xfrm>
            <a:off x="4731833" y="2586918"/>
            <a:ext cx="4088781" cy="770257"/>
          </a:xfrm>
          <a:prstGeom prst="rect">
            <a:avLst/>
          </a:prstGeom>
        </p:spPr>
      </p:pic>
      <p:pic>
        <p:nvPicPr>
          <p:cNvPr id="5" name="Picture 4" descr="A poster of a football ball in a net&#10;&#10;Description automatically generated">
            <a:extLst>
              <a:ext uri="{FF2B5EF4-FFF2-40B4-BE49-F238E27FC236}">
                <a16:creationId xmlns:a16="http://schemas.microsoft.com/office/drawing/2014/main" id="{C4F9AFBC-6B0A-D000-956E-A38E3213DDAE}"/>
              </a:ext>
            </a:extLst>
          </p:cNvPr>
          <p:cNvPicPr>
            <a:picLocks noChangeAspect="1"/>
          </p:cNvPicPr>
          <p:nvPr/>
        </p:nvPicPr>
        <p:blipFill rotWithShape="1">
          <a:blip r:embed="rId7"/>
          <a:srcRect l="5041" t="59016" r="36926" b="19344"/>
          <a:stretch/>
        </p:blipFill>
        <p:spPr>
          <a:xfrm>
            <a:off x="614596" y="4028607"/>
            <a:ext cx="7075357" cy="1484028"/>
          </a:xfrm>
          <a:prstGeom prst="rect">
            <a:avLst/>
          </a:prstGeom>
        </p:spPr>
      </p:pic>
    </p:spTree>
    <p:extLst>
      <p:ext uri="{BB962C8B-B14F-4D97-AF65-F5344CB8AC3E}">
        <p14:creationId xmlns:p14="http://schemas.microsoft.com/office/powerpoint/2010/main" val="32613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1100</Words>
  <Application>Microsoft Macintosh PowerPoint</Application>
  <PresentationFormat>Widescreen</PresentationFormat>
  <Paragraphs>88</Paragraphs>
  <Slides>10</Slides>
  <Notes>10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Henry</dc:creator>
  <cp:lastModifiedBy>Carla Henry</cp:lastModifiedBy>
  <cp:revision>11</cp:revision>
  <dcterms:created xsi:type="dcterms:W3CDTF">2023-11-09T10:13:30Z</dcterms:created>
  <dcterms:modified xsi:type="dcterms:W3CDTF">2023-11-09T16:35:58Z</dcterms:modified>
</cp:coreProperties>
</file>