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97"/>
    <p:restoredTop sz="49932"/>
  </p:normalViewPr>
  <p:slideViewPr>
    <p:cSldViewPr snapToGrid="0">
      <p:cViewPr varScale="1">
        <p:scale>
          <a:sx n="60" d="100"/>
          <a:sy n="60" d="100"/>
        </p:scale>
        <p:origin x="1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8BA8A-B837-E946-ACB2-67702C3943D8}" type="datetimeFigureOut">
              <a:rPr lang="en-US" smtClean="0"/>
              <a:t>11/10/23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F8BDE-8BE3-0F4F-B23A-79BE08303145}" type="slidenum">
              <a:rPr lang="en-US" smtClean="0"/>
              <a:t>‹#›</a:t>
            </a:fld>
            <a:endParaRPr lang="en-US"/>
          </a:p>
        </p:txBody>
      </p:sp>
    </p:spTree>
    <p:extLst>
      <p:ext uri="{BB962C8B-B14F-4D97-AF65-F5344CB8AC3E}">
        <p14:creationId xmlns:p14="http://schemas.microsoft.com/office/powerpoint/2010/main" val="106264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ga" sz="1200" b="1" i="0" u="none" baseline="0" dirty="0"/>
              <a:t>Nótaí don Mhúinteoir: níl aon nótaí ann</a:t>
            </a:r>
          </a:p>
          <a:p>
            <a:pPr algn="l" rtl="0">
              <a:lnSpc>
                <a:spcPct val="106000"/>
              </a:lnSpc>
              <a:spcAft>
                <a:spcPts val="800"/>
              </a:spcAft>
            </a:pP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1</a:t>
            </a:fld>
            <a:endParaRPr lang="en-US"/>
          </a:p>
        </p:txBody>
      </p:sp>
    </p:spTree>
    <p:extLst>
      <p:ext uri="{BB962C8B-B14F-4D97-AF65-F5344CB8AC3E}">
        <p14:creationId xmlns:p14="http://schemas.microsoft.com/office/powerpoint/2010/main" val="111008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10</a:t>
            </a:fld>
            <a:endParaRPr lang="en-US"/>
          </a:p>
        </p:txBody>
      </p:sp>
    </p:spTree>
    <p:extLst>
      <p:ext uri="{BB962C8B-B14F-4D97-AF65-F5344CB8AC3E}">
        <p14:creationId xmlns:p14="http://schemas.microsoft.com/office/powerpoint/2010/main" val="41943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ga" sz="1200" b="1" i="0" u="none" baseline="0" dirty="0"/>
              <a:t>Nótaí don Mhúinteoir: níl aon nótaí ann</a:t>
            </a:r>
          </a:p>
          <a:p>
            <a:pPr algn="l" rtl="0">
              <a:lnSpc>
                <a:spcPct val="106000"/>
              </a:lnSpc>
              <a:spcAft>
                <a:spcPts val="800"/>
              </a:spcAft>
            </a:pP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2</a:t>
            </a:fld>
            <a:endParaRPr lang="en-US"/>
          </a:p>
        </p:txBody>
      </p:sp>
    </p:spTree>
    <p:extLst>
      <p:ext uri="{BB962C8B-B14F-4D97-AF65-F5344CB8AC3E}">
        <p14:creationId xmlns:p14="http://schemas.microsoft.com/office/powerpoint/2010/main" val="160925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ga" sz="1200" b="1" i="0" u="none" baseline="0" dirty="0"/>
              <a:t>Nótaí don Mhúinteoir: níl aon nótaí ann</a:t>
            </a:r>
          </a:p>
          <a:p>
            <a:pPr algn="l" rtl="0">
              <a:lnSpc>
                <a:spcPct val="106000"/>
              </a:lnSpc>
              <a:spcAft>
                <a:spcPts val="800"/>
              </a:spcAft>
            </a:pP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3</a:t>
            </a:fld>
            <a:endParaRPr lang="en-US"/>
          </a:p>
        </p:txBody>
      </p:sp>
    </p:spTree>
    <p:extLst>
      <p:ext uri="{BB962C8B-B14F-4D97-AF65-F5344CB8AC3E}">
        <p14:creationId xmlns:p14="http://schemas.microsoft.com/office/powerpoint/2010/main" val="145115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07000"/>
              </a:lnSpc>
              <a:spcAft>
                <a:spcPts val="800"/>
              </a:spcAft>
            </a:pPr>
            <a:r>
              <a:rPr lang="ga" b="1" i="0" u="none" baseline="0" dirty="0">
                <a:effectLst/>
                <a:latin typeface="Calibri" panose="020F0502020204030204" pitchFamily="34" charset="0"/>
                <a:ea typeface="Calibri" panose="020F0502020204030204" pitchFamily="34" charset="0"/>
                <a:cs typeface="Times New Roman" panose="02020603050405020304" pitchFamily="18" charset="0"/>
              </a:rPr>
              <a:t>Nótaí don Mhúinteoir: Spriocanna foghlama (3 bheochan i ndiaidh a chéile ag * Cliceáil)</a:t>
            </a:r>
            <a:endParaRPr lang="ga"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b="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b="1" i="0" u="none" baseline="0" dirty="0">
                <a:effectLst/>
                <a:latin typeface="Calibri" panose="020F0502020204030204" pitchFamily="34" charset="0"/>
                <a:ea typeface="Calibri" panose="020F0502020204030204" pitchFamily="34" charset="0"/>
                <a:cs typeface="Times New Roman" panose="02020603050405020304" pitchFamily="18" charset="0"/>
              </a:rPr>
              <a:t>Nóta maidir le híogaireacht:</a:t>
            </a:r>
            <a:r>
              <a:rPr lang="ga" b="0" i="0" u="none" baseline="0" dirty="0">
                <a:effectLst/>
                <a:latin typeface="Calibri" panose="020F0502020204030204" pitchFamily="34" charset="0"/>
                <a:ea typeface="Calibri" panose="020F0502020204030204" pitchFamily="34" charset="0"/>
                <a:cs typeface="Times New Roman" panose="02020603050405020304" pitchFamily="18" charset="0"/>
              </a:rPr>
              <a:t> Mar mhúinteoir, tá aithne mhaith agat ar do chuid daltaí.  Tá lánchead agat athruithe a dhéanamh ar an gceacht lena chur in oiriúint do riachtanais na leanaí sa rang agat.</a:t>
            </a:r>
          </a:p>
          <a:p>
            <a:pPr algn="l" rtl="0">
              <a:lnSpc>
                <a:spcPct val="107000"/>
              </a:lnSpc>
              <a:spcAft>
                <a:spcPts val="800"/>
              </a:spcAft>
            </a:pPr>
            <a:endParaRPr lang="ga"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b="0" i="0" u="none" baseline="0" dirty="0">
                <a:effectLst/>
                <a:latin typeface="Calibri" panose="020F0502020204030204" pitchFamily="34" charset="0"/>
                <a:ea typeface="Calibri" panose="020F0502020204030204" pitchFamily="34" charset="0"/>
                <a:cs typeface="Times New Roman" panose="02020603050405020304" pitchFamily="18" charset="0"/>
              </a:rPr>
              <a:t>Féach na </a:t>
            </a:r>
            <a:r>
              <a:rPr lang="ga" b="0" i="0" u="sng" baseline="0" dirty="0">
                <a:effectLst/>
                <a:latin typeface="Calibri" panose="020F0502020204030204" pitchFamily="34" charset="0"/>
                <a:ea typeface="Calibri" panose="020F0502020204030204" pitchFamily="34" charset="0"/>
                <a:cs typeface="Times New Roman" panose="02020603050405020304" pitchFamily="18" charset="0"/>
              </a:rPr>
              <a:t>Treoirlínte maidir le Dea-chleachtas</a:t>
            </a:r>
            <a:r>
              <a:rPr lang="ga" b="0" i="0" u="none" baseline="0" dirty="0">
                <a:effectLst/>
                <a:latin typeface="Calibri" panose="020F0502020204030204" pitchFamily="34" charset="0"/>
                <a:ea typeface="Calibri" panose="020F0502020204030204" pitchFamily="34" charset="0"/>
                <a:cs typeface="Times New Roman" panose="02020603050405020304" pitchFamily="18" charset="0"/>
              </a:rPr>
              <a:t>. Tá eolas ann ar an dea-chleachtas maidir le ceachtanna ar an mbochtaineacht agus ar chúrsaí forbartha a theagasc, </a:t>
            </a:r>
            <a:r>
              <a:rPr lang="ga" sz="1800" b="0" i="0" u="none" baseline="0" dirty="0">
                <a:effectLst/>
                <a:latin typeface="Calibri" panose="020F0502020204030204" pitchFamily="34" charset="0"/>
                <a:ea typeface="Calibri" panose="020F0502020204030204" pitchFamily="34" charset="0"/>
                <a:cs typeface="Times New Roman" panose="02020603050405020304" pitchFamily="18" charset="0"/>
              </a:rPr>
              <a:t>agus tá sé ar fáil i roinn na múinteoirí ar an láithreán gréasáin: </a:t>
            </a:r>
            <a:r>
              <a:rPr lang="ga" sz="1800" b="0" i="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www.ourworldirishaidawards.ie</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b="0" i="0" u="none" baseline="0" dirty="0">
                <a:effectLst/>
                <a:latin typeface="Calibri" panose="020F0502020204030204" pitchFamily="34" charset="0"/>
                <a:ea typeface="Calibri" panose="020F0502020204030204" pitchFamily="34" charset="0"/>
                <a:cs typeface="Times New Roman" panose="02020603050405020304" pitchFamily="18" charset="0"/>
              </a:rPr>
              <a:t>Iarr ar dhaltaí na trí sprioc foghlama le haghaidh Cheacht a Trí a léamh amach.</a:t>
            </a:r>
          </a:p>
          <a:p>
            <a:pPr algn="l" rtl="0">
              <a:lnSpc>
                <a:spcPct val="107000"/>
              </a:lnSpc>
              <a:spcAft>
                <a:spcPts val="800"/>
              </a:spcAft>
            </a:pPr>
            <a:endParaRPr lang="ga"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b="0" i="0" u="none" baseline="0" dirty="0">
                <a:effectLst/>
                <a:latin typeface="Calibri" panose="020F0502020204030204" pitchFamily="34" charset="0"/>
                <a:ea typeface="Calibri" panose="020F0502020204030204" pitchFamily="34" charset="0"/>
                <a:cs typeface="Times New Roman" panose="02020603050405020304" pitchFamily="18" charset="0"/>
              </a:rPr>
              <a:t> chun na spriocanna foghlama a bheochan, ceann i ndiaidh a chéile.</a:t>
            </a:r>
          </a:p>
          <a:p>
            <a:pPr algn="l" rtl="0">
              <a:lnSpc>
                <a:spcPct val="107000"/>
              </a:lnSpc>
              <a:spcAft>
                <a:spcPts val="800"/>
              </a:spcAft>
            </a:pPr>
            <a:endParaRPr lang="ga"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b="0" i="0" u="none" baseline="0" dirty="0">
                <a:effectLst/>
                <a:latin typeface="Calibri" panose="020F0502020204030204" pitchFamily="34" charset="0"/>
                <a:ea typeface="Calibri" panose="020F0502020204030204" pitchFamily="34" charset="0"/>
                <a:cs typeface="Times New Roman" panose="02020603050405020304" pitchFamily="18" charset="0"/>
              </a:rPr>
              <a:t>Seiceáil go dtuigeann an rang na focail chasta, agus mínigh iad faoi mar is gá.</a:t>
            </a:r>
          </a:p>
          <a:p>
            <a:pPr algn="l" rtl="0">
              <a:lnSpc>
                <a:spcPct val="107000"/>
              </a:lnSpc>
              <a:spcAft>
                <a:spcPts val="800"/>
              </a:spcAft>
            </a:pPr>
            <a:endParaRPr lang="ga" sz="18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800" b="0" i="1" u="none" baseline="0" dirty="0">
                <a:effectLst/>
                <a:latin typeface="Calibri" panose="020F0502020204030204" pitchFamily="34" charset="0"/>
                <a:ea typeface="Calibri" panose="020F0502020204030204" pitchFamily="34" charset="0"/>
                <a:cs typeface="Times New Roman" panose="02020603050405020304" pitchFamily="18" charset="0"/>
              </a:rPr>
              <a:t>Tá Ceacht a Trí bunaithe ar chás-staidéar den obair a fhaigheann tacaíocht ó Chúnamh Éireann in Uganda, tír san Afraic.  </a:t>
            </a:r>
            <a:endParaRPr lang="ga"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4</a:t>
            </a:fld>
            <a:endParaRPr lang="en-US"/>
          </a:p>
        </p:txBody>
      </p:sp>
    </p:spTree>
    <p:extLst>
      <p:ext uri="{BB962C8B-B14F-4D97-AF65-F5344CB8AC3E}">
        <p14:creationId xmlns:p14="http://schemas.microsoft.com/office/powerpoint/2010/main" val="119978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07000"/>
              </a:lnSpc>
              <a:spcAft>
                <a:spcPts val="800"/>
              </a:spcAft>
            </a:pPr>
            <a:r>
              <a:rPr lang="ga" sz="1200" b="1" i="0" u="none" baseline="0"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1 (1 bheochan amháin ag * Cliceáil)</a:t>
            </a: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200" i="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Féach ar an bhfíseán agus ansin pléifimid an méid is féidir a fhoghlaim uaidh</a:t>
            </a:r>
          </a:p>
          <a:p>
            <a:pPr algn="l" rtl="0">
              <a:lnSpc>
                <a:spcPct val="107000"/>
              </a:lnSpc>
              <a:spcAft>
                <a:spcPts val="800"/>
              </a:spcAft>
            </a:pPr>
            <a:endParaRPr lang="ga" sz="120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Tar éis duit féachaint ar an bhfíseán, céard a d'fhoghlaim tú faoin ocras nach raibh ar eolas agat go dtí seo? (Leideanna: Tá go leor bia ar domhan, an neamhionannas is cúis leis an ocras, an t‑ocras atá ar an gcuid is measa den bhochtaineacht)</a:t>
            </a:r>
          </a:p>
          <a:p>
            <a:pPr algn="l" rtl="0">
              <a:lnSpc>
                <a:spcPct val="107000"/>
              </a:lnSpc>
              <a:spcAft>
                <a:spcPts val="800"/>
              </a:spcAft>
            </a:pPr>
            <a:endParaRPr lang="ga"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200" b="0" i="0" u="none" baseline="0" dirty="0">
                <a:effectLst/>
                <a:latin typeface="Calibri" panose="020F0502020204030204" pitchFamily="34" charset="0"/>
                <a:ea typeface="Calibri" panose="020F0502020204030204" pitchFamily="34" charset="0"/>
                <a:cs typeface="Times New Roman" panose="02020603050405020304" pitchFamily="18" charset="0"/>
              </a:rPr>
              <a:t> chun an pictiúr ‘deireadh leis an ocras’ a bheochan.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ga"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Céard is féidir linn a dhéanamh chun an t‑ocras a laghdú? Tabhair tús áite do dhaoine, táirg bia ar bhealach níos inbhuanaithe agus cuir níos lú bia amú, cuir béilí cothaitheacha ar fáil do gach duine, bíodh gach duine in ann bia sláintiúil a cheannach, chun cur i gcoinne an ocrais.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ga"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I ngrúpaí, pléigh na cineálacha bia a mbíonn gá leo ar domhan: bia cothaitheach a bhfuil fáil air agus nach ndéanann dochar don timpeallacht. An bhfuil aon mholtaí agat conas is féidir linn a chinntiú go mbeidh bia den sórt sin ar fáil againn? Nuair a bheidh ransú smaointe déanta ag na grúpaí agus liosta curtha le chéile acu, breac síos na smaointe.</a:t>
            </a:r>
          </a:p>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5</a:t>
            </a:fld>
            <a:endParaRPr lang="en-US"/>
          </a:p>
        </p:txBody>
      </p:sp>
    </p:spTree>
    <p:extLst>
      <p:ext uri="{BB962C8B-B14F-4D97-AF65-F5344CB8AC3E}">
        <p14:creationId xmlns:p14="http://schemas.microsoft.com/office/powerpoint/2010/main" val="409146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07000"/>
              </a:lnSpc>
              <a:spcAft>
                <a:spcPts val="800"/>
              </a:spcAft>
            </a:pPr>
            <a:r>
              <a:rPr lang="ga" sz="1200" b="1" i="0" u="none" baseline="0"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2 (1 bheochan ag * Cliceáil)</a:t>
            </a: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Tá Uganda ar cheann de na tíortha ina mbíonn Cúnamh Éireann (clár cúnaimh Rialtas na hÉireann le haghaidh forbairt idirnáisiúnta) ag obair chun na Spriocanna Domhanda a bhaint amach. </a:t>
            </a:r>
          </a:p>
          <a:p>
            <a:pPr algn="l" rtl="0">
              <a:lnSpc>
                <a:spcPct val="107000"/>
              </a:lnSpc>
              <a:spcAft>
                <a:spcPts val="800"/>
              </a:spcAft>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Fuair Uganda maoiniú trí Trócaire agus caitear an maoiniú sin trí thionscadail éagsúla in Uganda.</a:t>
            </a:r>
          </a:p>
          <a:p>
            <a:pPr algn="l" rtl="0">
              <a:lnSpc>
                <a:spcPct val="107000"/>
              </a:lnSpc>
              <a:spcAft>
                <a:spcPts val="800"/>
              </a:spcAft>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An féidir leat Éire a aimsiú ar an léarscáil den domhan?</a:t>
            </a: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200" b="0" i="0" u="none" baseline="0" dirty="0">
                <a:effectLst/>
                <a:latin typeface="Calibri" panose="020F0502020204030204" pitchFamily="34" charset="0"/>
                <a:ea typeface="Calibri" panose="020F0502020204030204" pitchFamily="34" charset="0"/>
                <a:cs typeface="Times New Roman" panose="02020603050405020304" pitchFamily="18" charset="0"/>
              </a:rPr>
              <a:t> chun saighead go hÉirinn a bheochan</a:t>
            </a: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An féidir leat Uganda a aimsiú? Tá an tSúdáin Theas, an Aetóip, an Tansáin, Ruanda agus Poblacht Dhaonlathach an Chongó ar chomharsana Uganda.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ga"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Cuirfimid aithne ar Petelina Abuo, feirmeoir in Uganda, agus cuirfimid eolas ar an tacaíocht a fhaigheann sí ó Chúnamh Éireann, trí Trócaire, agus ar an méid atá bainte amach aici ar son a pobail.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ga"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1" i="0" u="none" baseline="0" dirty="0">
                <a:effectLst/>
                <a:latin typeface="Calibri" panose="020F0502020204030204" pitchFamily="34" charset="0"/>
                <a:ea typeface="Calibri" panose="020F0502020204030204" pitchFamily="34" charset="0"/>
                <a:cs typeface="Times New Roman" panose="02020603050405020304" pitchFamily="18" charset="0"/>
              </a:rPr>
              <a:t>* Cliceáil</a:t>
            </a:r>
            <a:r>
              <a:rPr lang="ga" sz="1200" b="0" i="0" u="none" baseline="0" dirty="0">
                <a:effectLst/>
                <a:latin typeface="Calibri" panose="020F0502020204030204" pitchFamily="34" charset="0"/>
                <a:ea typeface="Calibri" panose="020F0502020204030204" pitchFamily="34" charset="0"/>
                <a:cs typeface="Times New Roman" panose="02020603050405020304" pitchFamily="18" charset="0"/>
              </a:rPr>
              <a:t> chun an nasc leis na fíricí spéisiúla san iris a oscailt. </a:t>
            </a: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An féidir leat an nasc leis na fíricí spéisiúla san iris a oscailt agus tuilleadh eolais a chur ar Uganda?</a:t>
            </a:r>
          </a:p>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6</a:t>
            </a:fld>
            <a:endParaRPr lang="en-US"/>
          </a:p>
        </p:txBody>
      </p:sp>
    </p:spTree>
    <p:extLst>
      <p:ext uri="{BB962C8B-B14F-4D97-AF65-F5344CB8AC3E}">
        <p14:creationId xmlns:p14="http://schemas.microsoft.com/office/powerpoint/2010/main" val="307131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07000"/>
              </a:lnSpc>
              <a:spcAft>
                <a:spcPts val="800"/>
              </a:spcAft>
            </a:pPr>
            <a:r>
              <a:rPr lang="ga" sz="1200" b="1" i="0" u="none" baseline="0"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2 *Cliceáil le haghaidh na beochana sna míreanna mearaí </a:t>
            </a: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ga" sz="1200" b="0" i="1" u="none" baseline="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Míníonn an físeán seo céard is agrai-éiceolaíocht ann. Cuimhnigh ar bhéilí mar mhíreanna mearaí móra roimh fhéachaint ar an bhfíseán. Is míreanna éagsúla den phictiúr iad gach aon saghas bia.  Anois, má chuimhnímid ar mhíreanna mearaí, is spraíúla agus is spéisiúla an cluiche é má bhíonn go leor píosaí éagsúla ann.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ga"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ga" sz="1200" b="0" i="1" u="none" baseline="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Bhuel, na béilí a bhíonn á n‑ithe againn, tá siad cosúil leis na míreanna mearaí sin ar bhealach.  Teastaíonn cineálacha éagsúla bia uainn, mar shampla torthaí, glasraí, gráin agus feolta, le bheith láidir agus sláintiúil. Tá rud speisialta ar leith le haghaidh an choirp ag baint le gach aon phíosa, mar shampla fuinneamh nó vitimíní. </a:t>
            </a:r>
          </a:p>
          <a:p>
            <a:pPr marL="0" marR="0" lvl="0" indent="0" algn="l" defTabSz="914400" rtl="0" eaLnBrk="1" fontAlgn="auto" latinLnBrk="0" hangingPunct="1">
              <a:lnSpc>
                <a:spcPct val="100000"/>
              </a:lnSpc>
              <a:spcBef>
                <a:spcPts val="0"/>
              </a:spcBef>
              <a:spcAft>
                <a:spcPts val="0"/>
              </a:spcAft>
              <a:buClrTx/>
              <a:buSzTx/>
              <a:buFontTx/>
              <a:buNone/>
              <a:tabLst/>
              <a:defRPr/>
            </a:pPr>
            <a:endParaRPr lang="ga"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ga" sz="1200" b="0" i="1" u="none" baseline="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Tá an agrai-éiceolaíocht cosúil le bealach draíochta chun bia a fhás. San agrai-éiceolaíocht, úsáidimid an talamh ar bhealach cliste seachas barr amháin a fhás ar áit amháin den talamh. Tá sé cosúil le líon mór plandaí éagsúla a fhás le chéile in aon áit amháin, mar a bheadh gairdín ildaite ann.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ga"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ga" sz="1200" b="0" i="1" u="none" baseline="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Faighimid go leor bianna éagsúla ón agrai-éiceolaíocht, agus mar sin faighimid go leor cothaithigh éagsúla freisin.  Tá sé cosúil le míreanna iontacha eile a chur leis na míreanna mearaí, agus déanann sé maitheas don talamh freisin mar coinníonn sé an ithir go deas sláintiúil.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ga"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ga" sz="1200" b="0" i="0" u="none" baseline="0" dirty="0">
                <a:effectLst/>
                <a:latin typeface="Calibri" panose="020F0502020204030204" pitchFamily="34" charset="0"/>
                <a:ea typeface="Calibri" panose="020F0502020204030204" pitchFamily="34" charset="0"/>
                <a:cs typeface="Times New Roman" panose="02020603050405020304" pitchFamily="18" charset="0"/>
              </a:rPr>
              <a:t>Tar éis an fhíseáin: </a:t>
            </a: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An féidir leat na rudaí a chonaic tú nó a chuala tú san fhíseán a nascadh le haon cheann eile de na Spriocanna Domhanda?  </a:t>
            </a:r>
            <a:r>
              <a:rPr lang="ga" sz="1200" b="0" i="0" u="none" baseline="0" dirty="0">
                <a:effectLst/>
                <a:latin typeface="Calibri" panose="020F0502020204030204" pitchFamily="34" charset="0"/>
                <a:ea typeface="Calibri" panose="020F0502020204030204" pitchFamily="34" charset="0"/>
                <a:cs typeface="Times New Roman" panose="02020603050405020304" pitchFamily="18" charset="0"/>
              </a:rPr>
              <a:t>Freagraí féideartha: Sprioc 1: Deireadh le bochtaineacht, Sprioc 2: Deireadh le hocras, Sprioc 4: Oideachas den scoth, Sprioc 10: Neamhionannais laghdaithe, Sprioc 15: Beatha ar tír, Sprioc 17: Comhpháirtíochtaí)</a:t>
            </a: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ga"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Déan ceangal le leathanach 3-7 san iris do dhaltaí chun iniúchadh níos mó a dhéanamh ar an agrai-éiceolaíocht agus ar an gciall atá leis in éineacht leis na daltaí</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7</a:t>
            </a:fld>
            <a:endParaRPr lang="en-US"/>
          </a:p>
        </p:txBody>
      </p:sp>
    </p:spTree>
    <p:extLst>
      <p:ext uri="{BB962C8B-B14F-4D97-AF65-F5344CB8AC3E}">
        <p14:creationId xmlns:p14="http://schemas.microsoft.com/office/powerpoint/2010/main" val="347511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07000"/>
              </a:lnSpc>
              <a:spcAft>
                <a:spcPts val="800"/>
              </a:spcAft>
            </a:pPr>
            <a:r>
              <a:rPr lang="ga" sz="1200" b="1" i="0" u="none" baseline="0" dirty="0">
                <a:effectLst/>
                <a:latin typeface="Calibri" panose="020F0502020204030204" pitchFamily="34" charset="0"/>
                <a:ea typeface="Calibri" panose="020F0502020204030204" pitchFamily="34" charset="0"/>
                <a:cs typeface="Times New Roman" panose="02020603050405020304" pitchFamily="18" charset="0"/>
              </a:rPr>
              <a:t>Nótaí don Mhúinteoir: Gníomhaíocht 2 (2 bheochan)</a:t>
            </a:r>
            <a:endParaRPr lang="ga" sz="1200" b="1" i="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ga" sz="1200" b="1" i="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Is iomaí tairbhe éagsúil atá ag plandaí fiáine agus speicis fhiáine. Is féidir pobail a bheathú leo agus, nuair a chuireann feirmeoirí eolas ar an luach atá leo, is féidir leis na feirmeoirí na bianna sláintiúla sin a fhás agus maireachtáil orthu. Mná tuaithe cosúil le Petelina, cuimhníonn siad ar eolas a sinsear agus baineann siad triail as a nuálaíochtaí. Is iomaí tairbhe atá ag na bainc síolta le haghaidh an phobail – tairbhe eacnamaíoch (is féidir leis an bpobal barra ar luach maith cothaitheach a fhás lena ndíol), tairbhe sóisialta (cuireann pobail le slándáil an tsoláthair bhia go háitiúil), tairbhe cultúrtha (bíonn fáil ar bharra traidisiúnta le haghaidh imeachtaí cultúrtha traidisiúnta), agus tairbhe comhshaoil (bíonn na síolta oiriúnach do thalamh, d’ithir agus d’aimsir na háite). </a:t>
            </a:r>
          </a:p>
          <a:p>
            <a:pPr algn="l" rtl="0">
              <a:lnSpc>
                <a:spcPct val="107000"/>
              </a:lnSpc>
              <a:spcAft>
                <a:spcPts val="800"/>
              </a:spcAft>
            </a:pPr>
            <a:endParaRPr lang="ga" sz="1200" b="0" i="1"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ga" sz="1200" b="1" i="1" u="none" baseline="0" dirty="0">
                <a:effectLst/>
                <a:latin typeface="Calibri" panose="020F0502020204030204" pitchFamily="34" charset="0"/>
                <a:ea typeface="Calibri" panose="020F0502020204030204" pitchFamily="34" charset="0"/>
                <a:cs typeface="Times New Roman" panose="02020603050405020304" pitchFamily="18" charset="0"/>
              </a:rPr>
              <a:t>*Téigh ar aghaidh chuig na ceisteanna</a:t>
            </a:r>
          </a:p>
          <a:p>
            <a:pPr algn="l" rtl="0">
              <a:lnSpc>
                <a:spcPct val="107000"/>
              </a:lnSpc>
              <a:spcAft>
                <a:spcPts val="800"/>
              </a:spcAft>
            </a:pPr>
            <a:r>
              <a:rPr lang="ga" sz="1200" b="0" i="1" u="none" baseline="0" dirty="0">
                <a:effectLst/>
                <a:latin typeface="Calibri" panose="020F0502020204030204" pitchFamily="34" charset="0"/>
                <a:ea typeface="Calibri" panose="020F0502020204030204" pitchFamily="34" charset="0"/>
                <a:cs typeface="Times New Roman" panose="02020603050405020304" pitchFamily="18" charset="0"/>
              </a:rPr>
              <a:t>Dá mbeadh banc síolta le déanamh in Éirinn againn, cé na síolta ba cheart dúinn a chur ann? An féidir leat féin agus na daltaí eile gairdín agrai-éiceolaíochta de bhur gcuid féin a dhearadh, agus céard a chuirfeadh sibh ann?</a:t>
            </a:r>
          </a:p>
          <a:p>
            <a:pPr algn="l" rtl="0">
              <a:lnSpc>
                <a:spcPct val="107000"/>
              </a:lnSpc>
              <a:spcAft>
                <a:spcPts val="800"/>
              </a:spcAft>
            </a:pPr>
            <a:endParaRPr lang="g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ga"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8</a:t>
            </a:fld>
            <a:endParaRPr lang="en-US"/>
          </a:p>
        </p:txBody>
      </p:sp>
    </p:spTree>
    <p:extLst>
      <p:ext uri="{BB962C8B-B14F-4D97-AF65-F5344CB8AC3E}">
        <p14:creationId xmlns:p14="http://schemas.microsoft.com/office/powerpoint/2010/main" val="19712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IE" sz="1800" b="1" i="0" dirty="0" err="1">
                <a:solidFill>
                  <a:srgbClr val="000000"/>
                </a:solidFill>
                <a:effectLst/>
                <a:latin typeface="Arial" panose="020B0604020202020204" pitchFamily="34" charset="0"/>
              </a:rPr>
              <a:t>Nótaí</a:t>
            </a:r>
            <a:r>
              <a:rPr lang="en-IE" sz="1800" b="1" i="0" dirty="0">
                <a:solidFill>
                  <a:srgbClr val="000000"/>
                </a:solidFill>
                <a:effectLst/>
                <a:latin typeface="Arial" panose="020B0604020202020204" pitchFamily="34" charset="0"/>
              </a:rPr>
              <a:t> don </a:t>
            </a:r>
            <a:r>
              <a:rPr lang="en-IE" sz="1800" b="1" i="0" dirty="0" err="1">
                <a:solidFill>
                  <a:srgbClr val="000000"/>
                </a:solidFill>
                <a:effectLst/>
                <a:latin typeface="Arial" panose="020B0604020202020204" pitchFamily="34" charset="0"/>
              </a:rPr>
              <a:t>Mhúinteoir</a:t>
            </a:r>
            <a:r>
              <a:rPr lang="en-IE" sz="1800" b="1" i="0" dirty="0">
                <a:solidFill>
                  <a:srgbClr val="000000"/>
                </a:solidFill>
                <a:effectLst/>
                <a:latin typeface="Arial" panose="020B0604020202020204" pitchFamily="34" charset="0"/>
              </a:rPr>
              <a:t>: </a:t>
            </a:r>
            <a:r>
              <a:rPr lang="en-IE" sz="1800" b="1" i="0" dirty="0" err="1">
                <a:solidFill>
                  <a:srgbClr val="000000"/>
                </a:solidFill>
                <a:effectLst/>
                <a:latin typeface="Arial" panose="020B0604020202020204" pitchFamily="34" charset="0"/>
              </a:rPr>
              <a:t>Machnamh</a:t>
            </a:r>
            <a:r>
              <a:rPr lang="en-IE" sz="1800" b="1" i="0" dirty="0">
                <a:solidFill>
                  <a:srgbClr val="000000"/>
                </a:solidFill>
                <a:effectLst/>
                <a:latin typeface="Arial" panose="020B0604020202020204" pitchFamily="34" charset="0"/>
              </a:rPr>
              <a:t> </a:t>
            </a:r>
            <a:r>
              <a:rPr lang="en-IE" sz="1800" b="1" i="0" dirty="0" err="1">
                <a:solidFill>
                  <a:srgbClr val="000000"/>
                </a:solidFill>
                <a:effectLst/>
                <a:latin typeface="Arial" panose="020B0604020202020204" pitchFamily="34" charset="0"/>
              </a:rPr>
              <a:t>ar</a:t>
            </a:r>
            <a:r>
              <a:rPr lang="en-IE" sz="1800" b="1" i="0" dirty="0">
                <a:solidFill>
                  <a:srgbClr val="000000"/>
                </a:solidFill>
                <a:effectLst/>
                <a:latin typeface="Arial" panose="020B0604020202020204" pitchFamily="34" charset="0"/>
              </a:rPr>
              <a:t> an </a:t>
            </a:r>
            <a:r>
              <a:rPr lang="en-IE" sz="1800" b="1" i="0" dirty="0" err="1">
                <a:solidFill>
                  <a:srgbClr val="000000"/>
                </a:solidFill>
                <a:effectLst/>
                <a:latin typeface="Arial" panose="020B0604020202020204" pitchFamily="34" charset="0"/>
              </a:rPr>
              <a:t>bhfoghlaim</a:t>
            </a:r>
            <a:r>
              <a:rPr lang="en-IE" sz="1800" b="1" i="0" dirty="0">
                <a:solidFill>
                  <a:srgbClr val="000000"/>
                </a:solidFill>
                <a:effectLst/>
                <a:latin typeface="Arial" panose="020B0604020202020204" pitchFamily="34" charset="0"/>
              </a:rPr>
              <a:t> * </a:t>
            </a:r>
            <a:r>
              <a:rPr lang="en-IE" sz="1800" b="1" i="0" dirty="0" err="1">
                <a:solidFill>
                  <a:srgbClr val="000000"/>
                </a:solidFill>
                <a:effectLst/>
                <a:latin typeface="Arial" panose="020B0604020202020204" pitchFamily="34" charset="0"/>
              </a:rPr>
              <a:t>Cliceáil</a:t>
            </a:r>
            <a:r>
              <a:rPr lang="en-IE" sz="1800" b="1" i="0" dirty="0">
                <a:solidFill>
                  <a:srgbClr val="000000"/>
                </a:solidFill>
                <a:effectLst/>
                <a:latin typeface="Arial" panose="020B0604020202020204" pitchFamily="34" charset="0"/>
              </a:rPr>
              <a:t> – 4 </a:t>
            </a:r>
            <a:r>
              <a:rPr lang="en-IE" sz="1800" b="1" i="0" dirty="0" err="1">
                <a:solidFill>
                  <a:srgbClr val="000000"/>
                </a:solidFill>
                <a:effectLst/>
                <a:latin typeface="Arial" panose="020B0604020202020204" pitchFamily="34" charset="0"/>
              </a:rPr>
              <a:t>bheochan</a:t>
            </a:r>
            <a:r>
              <a:rPr lang="en-IE" sz="1800" b="1" i="0" dirty="0">
                <a:solidFill>
                  <a:srgbClr val="000000"/>
                </a:solidFill>
                <a:effectLst/>
                <a:latin typeface="Arial" panose="020B0604020202020204" pitchFamily="34" charset="0"/>
              </a:rPr>
              <a:t> </a:t>
            </a:r>
            <a:r>
              <a:rPr lang="en-IE" sz="1800" b="1" i="0" dirty="0" err="1">
                <a:solidFill>
                  <a:srgbClr val="000000"/>
                </a:solidFill>
                <a:effectLst/>
                <a:latin typeface="Arial" panose="020B0604020202020204" pitchFamily="34" charset="0"/>
              </a:rPr>
              <a:t>i</a:t>
            </a:r>
            <a:r>
              <a:rPr lang="en-IE" sz="1800" b="1" i="0" dirty="0">
                <a:solidFill>
                  <a:srgbClr val="000000"/>
                </a:solidFill>
                <a:effectLst/>
                <a:latin typeface="Arial" panose="020B0604020202020204" pitchFamily="34" charset="0"/>
              </a:rPr>
              <a:t> </a:t>
            </a:r>
            <a:r>
              <a:rPr lang="en-IE" sz="1800" b="1" i="0" dirty="0" err="1">
                <a:solidFill>
                  <a:srgbClr val="000000"/>
                </a:solidFill>
                <a:effectLst/>
                <a:latin typeface="Arial" panose="020B0604020202020204" pitchFamily="34" charset="0"/>
              </a:rPr>
              <a:t>ndiaidh</a:t>
            </a:r>
            <a:r>
              <a:rPr lang="en-IE" sz="1800" b="1" i="0" dirty="0">
                <a:solidFill>
                  <a:srgbClr val="000000"/>
                </a:solidFill>
                <a:effectLst/>
                <a:latin typeface="Arial" panose="020B0604020202020204" pitchFamily="34" charset="0"/>
              </a:rPr>
              <a:t> a </a:t>
            </a:r>
            <a:r>
              <a:rPr lang="en-IE" sz="1800" b="1" i="0" dirty="0" err="1">
                <a:solidFill>
                  <a:srgbClr val="000000"/>
                </a:solidFill>
                <a:effectLst/>
                <a:latin typeface="Arial" panose="020B0604020202020204" pitchFamily="34" charset="0"/>
              </a:rPr>
              <a:t>chéile</a:t>
            </a:r>
            <a:r>
              <a:rPr lang="en-IE" sz="1800" b="1" i="0" dirty="0">
                <a:solidFill>
                  <a:srgbClr val="000000"/>
                </a:solidFill>
                <a:effectLst/>
                <a:latin typeface="Arial" panose="020B0604020202020204" pitchFamily="34" charset="0"/>
              </a:rPr>
              <a:t> </a:t>
            </a:r>
            <a:r>
              <a:rPr lang="en-IE" sz="1800" b="1" i="0" dirty="0" err="1">
                <a:solidFill>
                  <a:srgbClr val="000000"/>
                </a:solidFill>
                <a:effectLst/>
                <a:latin typeface="Arial" panose="020B0604020202020204" pitchFamily="34" charset="0"/>
              </a:rPr>
              <a:t>chun</a:t>
            </a:r>
            <a:r>
              <a:rPr lang="en-IE" sz="1800" b="1" i="0" dirty="0">
                <a:solidFill>
                  <a:srgbClr val="000000"/>
                </a:solidFill>
                <a:effectLst/>
                <a:latin typeface="Arial" panose="020B0604020202020204" pitchFamily="34" charset="0"/>
              </a:rPr>
              <a:t> an </a:t>
            </a:r>
            <a:r>
              <a:rPr lang="en-IE" sz="1800" b="1" i="0" dirty="0" err="1">
                <a:solidFill>
                  <a:srgbClr val="000000"/>
                </a:solidFill>
                <a:effectLst/>
                <a:latin typeface="Arial" panose="020B0604020202020204" pitchFamily="34" charset="0"/>
              </a:rPr>
              <a:t>téacs</a:t>
            </a:r>
            <a:r>
              <a:rPr lang="en-IE" sz="1800" b="1" i="0" dirty="0">
                <a:solidFill>
                  <a:srgbClr val="000000"/>
                </a:solidFill>
                <a:effectLst/>
                <a:latin typeface="Arial" panose="020B0604020202020204" pitchFamily="34" charset="0"/>
              </a:rPr>
              <a:t> a </a:t>
            </a:r>
            <a:r>
              <a:rPr lang="en-IE" sz="1800" b="1" i="0" dirty="0" err="1">
                <a:solidFill>
                  <a:srgbClr val="000000"/>
                </a:solidFill>
                <a:effectLst/>
                <a:latin typeface="Arial" panose="020B0604020202020204" pitchFamily="34" charset="0"/>
              </a:rPr>
              <a:t>thaispeáint</a:t>
            </a:r>
            <a:endParaRPr lang="en-IE" b="0" i="0" dirty="0">
              <a:solidFill>
                <a:srgbClr val="222222"/>
              </a:solidFill>
              <a:effectLst/>
              <a:latin typeface="verdana" panose="020B0604030504040204" pitchFamily="34" charset="0"/>
            </a:endParaRPr>
          </a:p>
          <a:p>
            <a:pPr algn="l" rtl="0">
              <a:spcBef>
                <a:spcPts val="0"/>
              </a:spcBef>
              <a:spcAft>
                <a:spcPts val="0"/>
              </a:spcAft>
            </a:pPr>
            <a:r>
              <a:rPr lang="en-IE" sz="1800" b="0" i="0" dirty="0">
                <a:solidFill>
                  <a:srgbClr val="000000"/>
                </a:solidFill>
                <a:effectLst/>
                <a:latin typeface="Arial" panose="020B0604020202020204" pitchFamily="34" charset="0"/>
              </a:rPr>
              <a:t> </a:t>
            </a:r>
            <a:endParaRPr lang="en-IE" b="0" i="0" dirty="0">
              <a:solidFill>
                <a:srgbClr val="222222"/>
              </a:solidFill>
              <a:effectLst/>
              <a:latin typeface="verdana" panose="020B0604030504040204" pitchFamily="34" charset="0"/>
            </a:endParaRPr>
          </a:p>
          <a:p>
            <a:pPr algn="l" rtl="0">
              <a:spcBef>
                <a:spcPts val="0"/>
              </a:spcBef>
              <a:spcAft>
                <a:spcPts val="800"/>
              </a:spcAft>
            </a:pPr>
            <a:r>
              <a:rPr lang="en-IE" sz="1800" b="0" i="1" dirty="0" err="1">
                <a:solidFill>
                  <a:srgbClr val="000000"/>
                </a:solidFill>
                <a:effectLst/>
                <a:latin typeface="Arial" panose="020B0604020202020204" pitchFamily="34" charset="0"/>
              </a:rPr>
              <a:t>Glacaimis</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cúpla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nóiméad</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chun</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smaoineamh</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ar</a:t>
            </a:r>
            <a:r>
              <a:rPr lang="en-IE" sz="1800" b="0" i="1" dirty="0">
                <a:solidFill>
                  <a:srgbClr val="000000"/>
                </a:solidFill>
                <a:effectLst/>
                <a:latin typeface="Arial" panose="020B0604020202020204" pitchFamily="34" charset="0"/>
              </a:rPr>
              <a:t> an </a:t>
            </a:r>
            <a:r>
              <a:rPr lang="en-IE" sz="1800" b="0" i="1" dirty="0" err="1">
                <a:solidFill>
                  <a:srgbClr val="000000"/>
                </a:solidFill>
                <a:effectLst/>
                <a:latin typeface="Arial" panose="020B0604020202020204" pitchFamily="34" charset="0"/>
              </a:rPr>
              <a:t>méid</a:t>
            </a:r>
            <a:r>
              <a:rPr lang="en-IE" sz="1800" b="0" i="1" dirty="0">
                <a:solidFill>
                  <a:srgbClr val="000000"/>
                </a:solidFill>
                <a:effectLst/>
                <a:latin typeface="Arial" panose="020B0604020202020204" pitchFamily="34" charset="0"/>
              </a:rPr>
              <a:t> a </a:t>
            </a:r>
            <a:r>
              <a:rPr lang="en-IE" sz="1800" b="0" i="1" dirty="0" err="1">
                <a:solidFill>
                  <a:srgbClr val="000000"/>
                </a:solidFill>
                <a:effectLst/>
                <a:latin typeface="Arial" panose="020B0604020202020204" pitchFamily="34" charset="0"/>
              </a:rPr>
              <a:t>d’fhoghlaimíomar</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cheacht</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seo</a:t>
            </a:r>
            <a:r>
              <a:rPr lang="en-IE" sz="1800" b="0" i="1" dirty="0">
                <a:solidFill>
                  <a:srgbClr val="000000"/>
                </a:solidFill>
                <a:effectLst/>
                <a:latin typeface="Arial" panose="020B0604020202020204" pitchFamily="34" charset="0"/>
              </a:rPr>
              <a:t>. </a:t>
            </a:r>
            <a:endParaRPr lang="en-IE" b="0" i="0" dirty="0">
              <a:solidFill>
                <a:srgbClr val="222222"/>
              </a:solidFill>
              <a:effectLst/>
              <a:latin typeface="verdana" panose="020B0604030504040204" pitchFamily="34" charset="0"/>
            </a:endParaRPr>
          </a:p>
          <a:p>
            <a:pPr algn="l" rtl="0">
              <a:spcBef>
                <a:spcPts val="0"/>
              </a:spcBef>
              <a:spcAft>
                <a:spcPts val="800"/>
              </a:spcAft>
            </a:pPr>
            <a:br>
              <a:rPr lang="en-IE" sz="1800" b="0" i="1" dirty="0">
                <a:solidFill>
                  <a:srgbClr val="000000"/>
                </a:solidFill>
                <a:effectLst/>
                <a:latin typeface="Arial" panose="020B0604020202020204" pitchFamily="34" charset="0"/>
              </a:rPr>
            </a:br>
            <a:endParaRPr lang="en-IE" b="0" i="0" dirty="0">
              <a:solidFill>
                <a:srgbClr val="222222"/>
              </a:solidFill>
              <a:effectLst/>
              <a:latin typeface="verdana" panose="020B0604030504040204" pitchFamily="34" charset="0"/>
            </a:endParaRPr>
          </a:p>
          <a:p>
            <a:pPr algn="l" rtl="0">
              <a:spcBef>
                <a:spcPts val="0"/>
              </a:spcBef>
              <a:spcAft>
                <a:spcPts val="800"/>
              </a:spcAft>
            </a:pPr>
            <a:r>
              <a:rPr lang="en-IE" sz="1800" b="0" i="1" dirty="0" err="1">
                <a:solidFill>
                  <a:srgbClr val="000000"/>
                </a:solidFill>
                <a:effectLst/>
                <a:latin typeface="Arial" panose="020B0604020202020204" pitchFamily="34" charset="0"/>
              </a:rPr>
              <a:t>Samhlaigh</a:t>
            </a:r>
            <a:r>
              <a:rPr lang="en-IE" sz="1800" b="0" i="1" dirty="0">
                <a:solidFill>
                  <a:srgbClr val="000000"/>
                </a:solidFill>
                <a:effectLst/>
                <a:latin typeface="Arial" panose="020B0604020202020204" pitchFamily="34" charset="0"/>
              </a:rPr>
              <a:t> go </a:t>
            </a:r>
            <a:r>
              <a:rPr lang="en-IE" sz="1800" b="0" i="1" dirty="0" err="1">
                <a:solidFill>
                  <a:srgbClr val="000000"/>
                </a:solidFill>
                <a:effectLst/>
                <a:latin typeface="Arial" panose="020B0604020202020204" pitchFamily="34" charset="0"/>
              </a:rPr>
              <a:t>bhfuil</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tú</a:t>
            </a:r>
            <a:r>
              <a:rPr lang="en-IE" sz="1800" b="0" i="1" dirty="0">
                <a:solidFill>
                  <a:srgbClr val="000000"/>
                </a:solidFill>
                <a:effectLst/>
                <a:latin typeface="Arial" panose="020B0604020202020204" pitchFamily="34" charset="0"/>
              </a:rPr>
              <a:t> ag </a:t>
            </a:r>
            <a:r>
              <a:rPr lang="en-IE" sz="1800" b="0" i="1" dirty="0" err="1">
                <a:solidFill>
                  <a:srgbClr val="000000"/>
                </a:solidFill>
                <a:effectLst/>
                <a:latin typeface="Arial" panose="020B0604020202020204" pitchFamily="34" charset="0"/>
              </a:rPr>
              <a:t>imirt</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peile</a:t>
            </a:r>
            <a:r>
              <a:rPr lang="en-IE" sz="1800" b="0" i="1" dirty="0">
                <a:solidFill>
                  <a:srgbClr val="000000"/>
                </a:solidFill>
                <a:effectLst/>
                <a:latin typeface="Arial" panose="020B0604020202020204" pitchFamily="34" charset="0"/>
              </a:rPr>
              <a:t>. </a:t>
            </a:r>
            <a:endParaRPr lang="en-IE" b="0" i="0" dirty="0">
              <a:solidFill>
                <a:srgbClr val="222222"/>
              </a:solidFill>
              <a:effectLst/>
              <a:latin typeface="verdana" panose="020B0604030504040204" pitchFamily="34" charset="0"/>
            </a:endParaRPr>
          </a:p>
          <a:p>
            <a:pPr algn="l" rtl="0">
              <a:spcBef>
                <a:spcPts val="0"/>
              </a:spcBef>
              <a:spcAft>
                <a:spcPts val="800"/>
              </a:spcAft>
            </a:pPr>
            <a:br>
              <a:rPr lang="en-IE" sz="1800" b="0" i="1" dirty="0">
                <a:solidFill>
                  <a:srgbClr val="000000"/>
                </a:solidFill>
                <a:effectLst/>
                <a:latin typeface="Arial" panose="020B0604020202020204" pitchFamily="34" charset="0"/>
              </a:rPr>
            </a:br>
            <a:endParaRPr lang="en-IE" b="0" i="0" dirty="0">
              <a:solidFill>
                <a:srgbClr val="222222"/>
              </a:solidFill>
              <a:effectLst/>
              <a:latin typeface="verdana" panose="020B0604030504040204" pitchFamily="34" charset="0"/>
            </a:endParaRPr>
          </a:p>
          <a:p>
            <a:pPr algn="l" rtl="0">
              <a:spcBef>
                <a:spcPts val="0"/>
              </a:spcBef>
              <a:spcAft>
                <a:spcPts val="800"/>
              </a:spcAft>
            </a:pPr>
            <a:r>
              <a:rPr lang="en-IE" sz="1800" b="0" i="1" dirty="0" err="1">
                <a:solidFill>
                  <a:srgbClr val="000000"/>
                </a:solidFill>
                <a:effectLst/>
                <a:latin typeface="Arial" panose="020B0604020202020204" pitchFamily="34" charset="0"/>
              </a:rPr>
              <a:t>Faoi</a:t>
            </a:r>
            <a:r>
              <a:rPr lang="en-IE" sz="1800" b="0" i="1" dirty="0">
                <a:solidFill>
                  <a:srgbClr val="000000"/>
                </a:solidFill>
                <a:effectLst/>
                <a:latin typeface="Arial" panose="020B0604020202020204" pitchFamily="34" charset="0"/>
              </a:rPr>
              <a:t> mar a </a:t>
            </a:r>
            <a:r>
              <a:rPr lang="en-IE" sz="1800" b="0" i="1" dirty="0" err="1">
                <a:solidFill>
                  <a:srgbClr val="000000"/>
                </a:solidFill>
                <a:effectLst/>
                <a:latin typeface="Arial" panose="020B0604020202020204" pitchFamily="34" charset="0"/>
              </a:rPr>
              <a:t>léirítear</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ar</a:t>
            </a:r>
            <a:r>
              <a:rPr lang="en-IE" sz="1800" b="0" i="1" dirty="0">
                <a:solidFill>
                  <a:srgbClr val="000000"/>
                </a:solidFill>
                <a:effectLst/>
                <a:latin typeface="Arial" panose="020B0604020202020204" pitchFamily="34" charset="0"/>
              </a:rPr>
              <a:t> an </a:t>
            </a:r>
            <a:r>
              <a:rPr lang="en-IE" sz="1800" b="0" i="1" dirty="0" err="1">
                <a:solidFill>
                  <a:srgbClr val="000000"/>
                </a:solidFill>
                <a:effectLst/>
                <a:latin typeface="Arial" panose="020B0604020202020204" pitchFamily="34" charset="0"/>
              </a:rPr>
              <a:t>scáileán</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na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rudaí</a:t>
            </a:r>
            <a:r>
              <a:rPr lang="en-IE" sz="1800" b="0" i="1" dirty="0">
                <a:solidFill>
                  <a:srgbClr val="000000"/>
                </a:solidFill>
                <a:effectLst/>
                <a:latin typeface="Arial" panose="020B0604020202020204" pitchFamily="34" charset="0"/>
              </a:rPr>
              <a:t> go </a:t>
            </a:r>
            <a:r>
              <a:rPr lang="en-IE" sz="1800" b="0" i="1" dirty="0" err="1">
                <a:solidFill>
                  <a:srgbClr val="000000"/>
                </a:solidFill>
                <a:effectLst/>
                <a:latin typeface="Arial" panose="020B0604020202020204" pitchFamily="34" charset="0"/>
              </a:rPr>
              <a:t>léir</a:t>
            </a:r>
            <a:r>
              <a:rPr lang="en-IE" sz="1800" b="0" i="1" dirty="0">
                <a:solidFill>
                  <a:srgbClr val="000000"/>
                </a:solidFill>
                <a:effectLst/>
                <a:latin typeface="Arial" panose="020B0604020202020204" pitchFamily="34" charset="0"/>
              </a:rPr>
              <a:t> a </a:t>
            </a:r>
            <a:r>
              <a:rPr lang="en-IE" sz="1800" b="0" i="1" dirty="0" err="1">
                <a:solidFill>
                  <a:srgbClr val="000000"/>
                </a:solidFill>
                <a:effectLst/>
                <a:latin typeface="Arial" panose="020B0604020202020204" pitchFamily="34" charset="0"/>
              </a:rPr>
              <a:t>bhí</a:t>
            </a:r>
            <a:r>
              <a:rPr lang="en-IE" sz="1800" b="0" i="1" dirty="0">
                <a:solidFill>
                  <a:srgbClr val="000000"/>
                </a:solidFill>
                <a:effectLst/>
                <a:latin typeface="Arial" panose="020B0604020202020204" pitchFamily="34" charset="0"/>
              </a:rPr>
              <a:t> le </a:t>
            </a:r>
            <a:r>
              <a:rPr lang="en-IE" sz="1800" b="0" i="1" dirty="0" err="1">
                <a:solidFill>
                  <a:srgbClr val="000000"/>
                </a:solidFill>
                <a:effectLst/>
                <a:latin typeface="Arial" panose="020B0604020202020204" pitchFamily="34" charset="0"/>
              </a:rPr>
              <a:t>foghlaim</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cheacht</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seo</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ba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cheart</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duit</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na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rudaí</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seo</a:t>
            </a:r>
            <a:r>
              <a:rPr lang="en-IE" sz="1800" b="0" i="1" dirty="0">
                <a:solidFill>
                  <a:srgbClr val="000000"/>
                </a:solidFill>
                <a:effectLst/>
                <a:latin typeface="Arial" panose="020B0604020202020204" pitchFamily="34" charset="0"/>
              </a:rPr>
              <a:t> a </a:t>
            </a:r>
            <a:r>
              <a:rPr lang="en-IE" sz="1800" b="0" i="1" dirty="0" err="1">
                <a:solidFill>
                  <a:srgbClr val="000000"/>
                </a:solidFill>
                <a:effectLst/>
                <a:latin typeface="Arial" panose="020B0604020202020204" pitchFamily="34" charset="0"/>
              </a:rPr>
              <a:t>mhímeáil</a:t>
            </a:r>
            <a:r>
              <a:rPr lang="en-IE" sz="1800" b="0" i="1" dirty="0">
                <a:solidFill>
                  <a:srgbClr val="000000"/>
                </a:solidFill>
                <a:effectLst/>
                <a:latin typeface="Arial" panose="020B0604020202020204" pitchFamily="34" charset="0"/>
              </a:rPr>
              <a:t>:</a:t>
            </a:r>
            <a:endParaRPr lang="en-IE" b="0" i="0" dirty="0">
              <a:solidFill>
                <a:srgbClr val="222222"/>
              </a:solidFill>
              <a:effectLst/>
              <a:latin typeface="verdana" panose="020B0604030504040204" pitchFamily="34" charset="0"/>
            </a:endParaRPr>
          </a:p>
          <a:p>
            <a:pPr algn="l" rtl="0">
              <a:spcBef>
                <a:spcPts val="0"/>
              </a:spcBef>
              <a:spcAft>
                <a:spcPts val="800"/>
              </a:spcAft>
            </a:pPr>
            <a:br>
              <a:rPr lang="en-IE" sz="1800" b="0" i="1" dirty="0">
                <a:solidFill>
                  <a:srgbClr val="000000"/>
                </a:solidFill>
                <a:effectLst/>
                <a:latin typeface="Arial" panose="020B0604020202020204" pitchFamily="34" charset="0"/>
              </a:rPr>
            </a:br>
            <a:endParaRPr lang="en-IE" b="0" i="0" dirty="0">
              <a:solidFill>
                <a:srgbClr val="222222"/>
              </a:solidFill>
              <a:effectLst/>
              <a:latin typeface="verdana" panose="020B0604030504040204" pitchFamily="34" charset="0"/>
            </a:endParaRPr>
          </a:p>
          <a:p>
            <a:pPr algn="l" rtl="0">
              <a:spcBef>
                <a:spcPts val="0"/>
              </a:spcBef>
              <a:spcAft>
                <a:spcPts val="800"/>
              </a:spcAft>
            </a:pPr>
            <a:r>
              <a:rPr lang="en-IE" sz="1800" b="0" i="0" dirty="0">
                <a:solidFill>
                  <a:srgbClr val="000000"/>
                </a:solidFill>
                <a:effectLst/>
                <a:latin typeface="Arial" panose="020B0604020202020204" pitchFamily="34" charset="0"/>
              </a:rPr>
              <a:t>•</a:t>
            </a:r>
            <a:r>
              <a:rPr lang="en-IE" sz="1800" b="0" i="1" dirty="0">
                <a:solidFill>
                  <a:srgbClr val="000000"/>
                </a:solidFill>
                <a:effectLst/>
                <a:latin typeface="Arial" panose="020B0604020202020204" pitchFamily="34" charset="0"/>
              </a:rPr>
              <a:t>An </a:t>
            </a:r>
            <a:r>
              <a:rPr lang="en-IE" sz="1800" b="0" i="1" dirty="0" err="1">
                <a:solidFill>
                  <a:srgbClr val="000000"/>
                </a:solidFill>
                <a:effectLst/>
                <a:latin typeface="Arial" panose="020B0604020202020204" pitchFamily="34" charset="0"/>
              </a:rPr>
              <a:t>cúl</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buaiteach</a:t>
            </a:r>
            <a:r>
              <a:rPr lang="en-IE" sz="1800" b="0" i="1" dirty="0">
                <a:solidFill>
                  <a:srgbClr val="000000"/>
                </a:solidFill>
                <a:effectLst/>
                <a:latin typeface="Arial" panose="020B0604020202020204" pitchFamily="34" charset="0"/>
              </a:rPr>
              <a:t> a </a:t>
            </a:r>
            <a:r>
              <a:rPr lang="en-IE" sz="1800" b="0" i="1" dirty="0" err="1">
                <a:solidFill>
                  <a:srgbClr val="000000"/>
                </a:solidFill>
                <a:effectLst/>
                <a:latin typeface="Arial" panose="020B0604020202020204" pitchFamily="34" charset="0"/>
              </a:rPr>
              <a:t>fháil</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chluiche</a:t>
            </a:r>
            <a:r>
              <a:rPr lang="en-IE" sz="1800" b="0" i="1" dirty="0">
                <a:solidFill>
                  <a:srgbClr val="000000"/>
                </a:solidFill>
                <a:effectLst/>
                <a:latin typeface="Arial" panose="020B0604020202020204" pitchFamily="34" charset="0"/>
              </a:rPr>
              <a:t> – </a:t>
            </a:r>
            <a:r>
              <a:rPr lang="en-IE" sz="1800" b="0" i="1" dirty="0" err="1">
                <a:solidFill>
                  <a:srgbClr val="000000"/>
                </a:solidFill>
                <a:effectLst/>
                <a:latin typeface="Arial" panose="020B0604020202020204" pitchFamily="34" charset="0"/>
              </a:rPr>
              <a:t>má</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tá</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tú</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sásta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gur</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fhoghlaim</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tú</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rud</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éigin</a:t>
            </a:r>
            <a:endParaRPr lang="en-IE" b="0" i="0" dirty="0">
              <a:solidFill>
                <a:srgbClr val="222222"/>
              </a:solidFill>
              <a:effectLst/>
              <a:latin typeface="verdana" panose="020B0604030504040204" pitchFamily="34" charset="0"/>
            </a:endParaRPr>
          </a:p>
          <a:p>
            <a:pPr algn="l" rtl="0">
              <a:spcBef>
                <a:spcPts val="0"/>
              </a:spcBef>
              <a:spcAft>
                <a:spcPts val="800"/>
              </a:spcAft>
            </a:pPr>
            <a:br>
              <a:rPr lang="en-IE" sz="1800" b="0" i="1" dirty="0">
                <a:solidFill>
                  <a:srgbClr val="000000"/>
                </a:solidFill>
                <a:effectLst/>
                <a:latin typeface="Arial" panose="020B0604020202020204" pitchFamily="34" charset="0"/>
              </a:rPr>
            </a:br>
            <a:endParaRPr lang="en-IE" b="0" i="0" dirty="0">
              <a:solidFill>
                <a:srgbClr val="222222"/>
              </a:solidFill>
              <a:effectLst/>
              <a:latin typeface="verdana" panose="020B0604030504040204" pitchFamily="34" charset="0"/>
            </a:endParaRPr>
          </a:p>
          <a:p>
            <a:pPr algn="l" rtl="0">
              <a:spcBef>
                <a:spcPts val="0"/>
              </a:spcBef>
              <a:spcAft>
                <a:spcPts val="800"/>
              </a:spcAft>
            </a:pPr>
            <a:r>
              <a:rPr lang="en-IE" sz="1800" b="0" i="0" dirty="0">
                <a:solidFill>
                  <a:srgbClr val="000000"/>
                </a:solidFill>
                <a:effectLst/>
                <a:latin typeface="Arial" panose="020B0604020202020204" pitchFamily="34" charset="0"/>
              </a:rPr>
              <a:t>•</a:t>
            </a:r>
            <a:r>
              <a:rPr lang="en-IE" sz="1800" b="0" i="1" dirty="0">
                <a:solidFill>
                  <a:srgbClr val="000000"/>
                </a:solidFill>
                <a:effectLst/>
                <a:latin typeface="Arial" panose="020B0604020202020204" pitchFamily="34" charset="0"/>
              </a:rPr>
              <a:t>An </a:t>
            </a:r>
            <a:r>
              <a:rPr lang="en-IE" sz="1800" b="0" i="1" dirty="0" err="1">
                <a:solidFill>
                  <a:srgbClr val="000000"/>
                </a:solidFill>
                <a:effectLst/>
                <a:latin typeface="Arial" panose="020B0604020202020204" pitchFamily="34" charset="0"/>
              </a:rPr>
              <a:t>liathróid</a:t>
            </a:r>
            <a:r>
              <a:rPr lang="en-IE" sz="1800" b="0" i="1" dirty="0">
                <a:solidFill>
                  <a:srgbClr val="000000"/>
                </a:solidFill>
                <a:effectLst/>
                <a:latin typeface="Arial" panose="020B0604020202020204" pitchFamily="34" charset="0"/>
              </a:rPr>
              <a:t> a </a:t>
            </a:r>
            <a:r>
              <a:rPr lang="en-IE" sz="1800" b="0" i="1" dirty="0" err="1">
                <a:solidFill>
                  <a:srgbClr val="000000"/>
                </a:solidFill>
                <a:effectLst/>
                <a:latin typeface="Arial" panose="020B0604020202020204" pitchFamily="34" charset="0"/>
              </a:rPr>
              <a:t>chiceáil</a:t>
            </a:r>
            <a:r>
              <a:rPr lang="en-IE" sz="1800" b="0" i="1" dirty="0">
                <a:solidFill>
                  <a:srgbClr val="000000"/>
                </a:solidFill>
                <a:effectLst/>
                <a:latin typeface="Arial" panose="020B0604020202020204" pitchFamily="34" charset="0"/>
              </a:rPr>
              <a:t> – </a:t>
            </a:r>
            <a:r>
              <a:rPr lang="en-IE" sz="1800" b="0" i="1" dirty="0" err="1">
                <a:solidFill>
                  <a:srgbClr val="000000"/>
                </a:solidFill>
                <a:effectLst/>
                <a:latin typeface="Arial" panose="020B0604020202020204" pitchFamily="34" charset="0"/>
              </a:rPr>
              <a:t>má</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tá</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beagán</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tacaíocht</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bhreise</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uaim</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féin</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nó</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ó</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dhuine</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eile</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sa</a:t>
            </a:r>
            <a:r>
              <a:rPr lang="en-IE" sz="1800" b="0" i="1" dirty="0">
                <a:solidFill>
                  <a:srgbClr val="000000"/>
                </a:solidFill>
                <a:effectLst/>
                <a:latin typeface="Arial" panose="020B0604020202020204" pitchFamily="34" charset="0"/>
              </a:rPr>
              <a:t> rang ag </a:t>
            </a:r>
            <a:r>
              <a:rPr lang="en-IE" sz="1800" b="0" i="1" dirty="0" err="1">
                <a:solidFill>
                  <a:srgbClr val="000000"/>
                </a:solidFill>
                <a:effectLst/>
                <a:latin typeface="Arial" panose="020B0604020202020204" pitchFamily="34" charset="0"/>
              </a:rPr>
              <a:t>teastáil</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uait</a:t>
            </a:r>
            <a:r>
              <a:rPr lang="en-IE" sz="1800" b="0" i="1" dirty="0">
                <a:solidFill>
                  <a:srgbClr val="000000"/>
                </a:solidFill>
                <a:effectLst/>
                <a:latin typeface="Arial" panose="020B0604020202020204" pitchFamily="34" charset="0"/>
              </a:rPr>
              <a:t> le </a:t>
            </a:r>
            <a:r>
              <a:rPr lang="en-IE" sz="1800" b="0" i="1" dirty="0" err="1">
                <a:solidFill>
                  <a:srgbClr val="000000"/>
                </a:solidFill>
                <a:effectLst/>
                <a:latin typeface="Arial" panose="020B0604020202020204" pitchFamily="34" charset="0"/>
              </a:rPr>
              <a:t>bheith</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ábalta</a:t>
            </a:r>
            <a:r>
              <a:rPr lang="en-IE" sz="1800" b="0" i="1" dirty="0">
                <a:solidFill>
                  <a:srgbClr val="000000"/>
                </a:solidFill>
                <a:effectLst/>
                <a:latin typeface="Arial" panose="020B0604020202020204" pitchFamily="34" charset="0"/>
              </a:rPr>
              <a:t> a </a:t>
            </a:r>
            <a:r>
              <a:rPr lang="en-IE" sz="1800" b="0" i="1" dirty="0" err="1">
                <a:solidFill>
                  <a:srgbClr val="000000"/>
                </a:solidFill>
                <a:effectLst/>
                <a:latin typeface="Arial" panose="020B0604020202020204" pitchFamily="34" charset="0"/>
              </a:rPr>
              <a:t>rá</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gur</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fhoghlaim</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tú</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rud</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éigin</a:t>
            </a:r>
            <a:endParaRPr lang="en-IE" b="0" i="0" dirty="0">
              <a:solidFill>
                <a:srgbClr val="222222"/>
              </a:solidFill>
              <a:effectLst/>
              <a:latin typeface="verdana" panose="020B0604030504040204" pitchFamily="34" charset="0"/>
            </a:endParaRPr>
          </a:p>
          <a:p>
            <a:pPr algn="l" rtl="0">
              <a:spcBef>
                <a:spcPts val="0"/>
              </a:spcBef>
              <a:spcAft>
                <a:spcPts val="800"/>
              </a:spcAft>
            </a:pPr>
            <a:r>
              <a:rPr lang="en-IE" sz="1800" b="1" i="0" dirty="0">
                <a:solidFill>
                  <a:srgbClr val="000000"/>
                </a:solidFill>
                <a:effectLst/>
                <a:latin typeface="Arial" panose="020B0604020202020204" pitchFamily="34" charset="0"/>
              </a:rPr>
              <a:t>* </a:t>
            </a:r>
            <a:r>
              <a:rPr lang="en-IE" sz="1800" b="1" i="0" dirty="0" err="1">
                <a:solidFill>
                  <a:srgbClr val="000000"/>
                </a:solidFill>
                <a:effectLst/>
                <a:latin typeface="Arial" panose="020B0604020202020204" pitchFamily="34" charset="0"/>
              </a:rPr>
              <a:t>Cliceáil</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chun</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beochan</a:t>
            </a:r>
            <a:r>
              <a:rPr lang="en-IE" sz="1800" b="0" i="0" dirty="0">
                <a:solidFill>
                  <a:srgbClr val="000000"/>
                </a:solidFill>
                <a:effectLst/>
                <a:latin typeface="Arial" panose="020B0604020202020204" pitchFamily="34" charset="0"/>
              </a:rPr>
              <a:t> a </a:t>
            </a:r>
            <a:r>
              <a:rPr lang="en-IE" sz="1800" b="0" i="0" dirty="0" err="1">
                <a:solidFill>
                  <a:srgbClr val="000000"/>
                </a:solidFill>
                <a:effectLst/>
                <a:latin typeface="Arial" panose="020B0604020202020204" pitchFamily="34" charset="0"/>
              </a:rPr>
              <a:t>sheinm</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i</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ngach</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ceann</a:t>
            </a:r>
            <a:r>
              <a:rPr lang="en-IE" sz="1800" b="0" i="0" dirty="0">
                <a:solidFill>
                  <a:srgbClr val="000000"/>
                </a:solidFill>
                <a:effectLst/>
                <a:latin typeface="Arial" panose="020B0604020202020204" pitchFamily="34" charset="0"/>
              </a:rPr>
              <a:t> de </a:t>
            </a:r>
            <a:r>
              <a:rPr lang="en-IE" sz="1800" b="0" i="0" dirty="0" err="1">
                <a:solidFill>
                  <a:srgbClr val="000000"/>
                </a:solidFill>
                <a:effectLst/>
                <a:latin typeface="Arial" panose="020B0604020202020204" pitchFamily="34" charset="0"/>
              </a:rPr>
              <a:t>na</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spriocanna</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foghlama</a:t>
            </a:r>
            <a:r>
              <a:rPr lang="en-IE" sz="1800" b="0" i="0" dirty="0">
                <a:solidFill>
                  <a:srgbClr val="000000"/>
                </a:solidFill>
                <a:effectLst/>
                <a:latin typeface="Arial" panose="020B0604020202020204" pitchFamily="34" charset="0"/>
              </a:rPr>
              <a:t> don </a:t>
            </a:r>
            <a:r>
              <a:rPr lang="en-IE" sz="1800" b="0" i="0" dirty="0" err="1">
                <a:solidFill>
                  <a:srgbClr val="000000"/>
                </a:solidFill>
                <a:effectLst/>
                <a:latin typeface="Arial" panose="020B0604020202020204" pitchFamily="34" charset="0"/>
              </a:rPr>
              <a:t>cheacht</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seo</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agus</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léigh</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amach</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os</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ard</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iad</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nuair</a:t>
            </a:r>
            <a:r>
              <a:rPr lang="en-IE" sz="1800" b="0" i="0" dirty="0">
                <a:solidFill>
                  <a:srgbClr val="000000"/>
                </a:solidFill>
                <a:effectLst/>
                <a:latin typeface="Arial" panose="020B0604020202020204" pitchFamily="34" charset="0"/>
              </a:rPr>
              <a:t> a </a:t>
            </a:r>
            <a:r>
              <a:rPr lang="en-IE" sz="1800" b="0" i="0" dirty="0" err="1">
                <a:solidFill>
                  <a:srgbClr val="000000"/>
                </a:solidFill>
                <a:effectLst/>
                <a:latin typeface="Arial" panose="020B0604020202020204" pitchFamily="34" charset="0"/>
              </a:rPr>
              <a:t>thaispeántar</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iad</a:t>
            </a:r>
            <a:r>
              <a:rPr lang="en-IE" sz="1800" b="0" i="0" dirty="0">
                <a:solidFill>
                  <a:srgbClr val="000000"/>
                </a:solidFill>
                <a:effectLst/>
                <a:latin typeface="Arial" panose="020B0604020202020204" pitchFamily="34" charset="0"/>
              </a:rPr>
              <a:t>.</a:t>
            </a:r>
            <a:endParaRPr lang="en-IE" b="0" i="0" dirty="0">
              <a:solidFill>
                <a:srgbClr val="222222"/>
              </a:solidFill>
              <a:effectLst/>
              <a:latin typeface="verdana" panose="020B0604030504040204" pitchFamily="34" charset="0"/>
            </a:endParaRPr>
          </a:p>
          <a:p>
            <a:pPr algn="l" rtl="0">
              <a:spcBef>
                <a:spcPts val="0"/>
              </a:spcBef>
              <a:spcAft>
                <a:spcPts val="800"/>
              </a:spcAft>
            </a:pPr>
            <a:br>
              <a:rPr lang="en-IE" sz="1800" b="0" i="0" dirty="0">
                <a:solidFill>
                  <a:srgbClr val="000000"/>
                </a:solidFill>
                <a:effectLst/>
                <a:latin typeface="Arial" panose="020B0604020202020204" pitchFamily="34" charset="0"/>
              </a:rPr>
            </a:br>
            <a:endParaRPr lang="en-IE" b="0" i="0" dirty="0">
              <a:solidFill>
                <a:srgbClr val="222222"/>
              </a:solidFill>
              <a:effectLst/>
              <a:latin typeface="verdana" panose="020B0604030504040204" pitchFamily="34" charset="0"/>
            </a:endParaRPr>
          </a:p>
          <a:p>
            <a:pPr algn="l" rtl="0">
              <a:spcBef>
                <a:spcPts val="0"/>
              </a:spcBef>
              <a:spcAft>
                <a:spcPts val="800"/>
              </a:spcAft>
            </a:pP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Féach</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cé</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na</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daltaí</a:t>
            </a:r>
            <a:r>
              <a:rPr lang="en-IE" sz="1800" b="0" i="0" dirty="0">
                <a:solidFill>
                  <a:srgbClr val="000000"/>
                </a:solidFill>
                <a:effectLst/>
                <a:latin typeface="Arial" panose="020B0604020202020204" pitchFamily="34" charset="0"/>
              </a:rPr>
              <a:t> a </a:t>
            </a:r>
            <a:r>
              <a:rPr lang="en-IE" sz="1800" b="0" i="0" dirty="0" err="1">
                <a:solidFill>
                  <a:srgbClr val="000000"/>
                </a:solidFill>
                <a:effectLst/>
                <a:latin typeface="Arial" panose="020B0604020202020204" pitchFamily="34" charset="0"/>
              </a:rPr>
              <a:t>bhfuil</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tacaíocht</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bhreise</a:t>
            </a:r>
            <a:r>
              <a:rPr lang="en-IE" sz="1800" b="0" i="0" dirty="0">
                <a:solidFill>
                  <a:srgbClr val="000000"/>
                </a:solidFill>
                <a:effectLst/>
                <a:latin typeface="Arial" panose="020B0604020202020204" pitchFamily="34" charset="0"/>
              </a:rPr>
              <a:t> ag </a:t>
            </a:r>
            <a:r>
              <a:rPr lang="en-IE" sz="1800" b="0" i="0" dirty="0" err="1">
                <a:solidFill>
                  <a:srgbClr val="000000"/>
                </a:solidFill>
                <a:effectLst/>
                <a:latin typeface="Arial" panose="020B0604020202020204" pitchFamily="34" charset="0"/>
              </a:rPr>
              <a:t>teastáil</a:t>
            </a:r>
            <a:r>
              <a:rPr lang="en-IE" sz="1800" b="0" i="0" dirty="0">
                <a:solidFill>
                  <a:srgbClr val="000000"/>
                </a:solidFill>
                <a:effectLst/>
                <a:latin typeface="Arial" panose="020B0604020202020204" pitchFamily="34" charset="0"/>
              </a:rPr>
              <a:t> </a:t>
            </a:r>
            <a:r>
              <a:rPr lang="en-IE" sz="1800" b="0" i="0" dirty="0" err="1">
                <a:solidFill>
                  <a:srgbClr val="000000"/>
                </a:solidFill>
                <a:effectLst/>
                <a:latin typeface="Arial" panose="020B0604020202020204" pitchFamily="34" charset="0"/>
              </a:rPr>
              <a:t>uathu</a:t>
            </a:r>
            <a:r>
              <a:rPr lang="en-IE" sz="1800" b="0" i="0" dirty="0">
                <a:solidFill>
                  <a:srgbClr val="000000"/>
                </a:solidFill>
                <a:effectLst/>
                <a:latin typeface="Arial" panose="020B0604020202020204" pitchFamily="34" charset="0"/>
              </a:rPr>
              <a:t>. </a:t>
            </a:r>
            <a:endParaRPr lang="en-IE" b="0" i="0" dirty="0">
              <a:solidFill>
                <a:srgbClr val="222222"/>
              </a:solidFill>
              <a:effectLst/>
              <a:latin typeface="verdana" panose="020B0604030504040204" pitchFamily="34" charset="0"/>
            </a:endParaRPr>
          </a:p>
          <a:p>
            <a:pPr algn="l" rtl="0">
              <a:spcBef>
                <a:spcPts val="0"/>
              </a:spcBef>
              <a:spcAft>
                <a:spcPts val="800"/>
              </a:spcAft>
            </a:pPr>
            <a:br>
              <a:rPr lang="en-IE" sz="1800" b="0" i="0" dirty="0">
                <a:solidFill>
                  <a:srgbClr val="000000"/>
                </a:solidFill>
                <a:effectLst/>
                <a:latin typeface="Arial" panose="020B0604020202020204" pitchFamily="34" charset="0"/>
              </a:rPr>
            </a:br>
            <a:endParaRPr lang="en-IE" b="0" i="0" dirty="0">
              <a:solidFill>
                <a:srgbClr val="222222"/>
              </a:solidFill>
              <a:effectLst/>
              <a:latin typeface="verdana" panose="020B0604030504040204" pitchFamily="34" charset="0"/>
            </a:endParaRPr>
          </a:p>
          <a:p>
            <a:pPr algn="l" rtl="0">
              <a:spcBef>
                <a:spcPts val="0"/>
              </a:spcBef>
              <a:spcAft>
                <a:spcPts val="800"/>
              </a:spcAft>
            </a:pPr>
            <a:r>
              <a:rPr lang="en-IE" sz="1800" b="0" i="1" dirty="0" err="1">
                <a:solidFill>
                  <a:srgbClr val="000000"/>
                </a:solidFill>
                <a:effectLst/>
                <a:latin typeface="Arial" panose="020B0604020202020204" pitchFamily="34" charset="0"/>
              </a:rPr>
              <a:t>Tá</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sár-obair</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déanta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agaibh</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agus</a:t>
            </a:r>
            <a:r>
              <a:rPr lang="en-IE" sz="1800" b="0" i="1" dirty="0">
                <a:solidFill>
                  <a:srgbClr val="000000"/>
                </a:solidFill>
                <a:effectLst/>
                <a:latin typeface="Arial" panose="020B0604020202020204" pitchFamily="34" charset="0"/>
              </a:rPr>
              <a:t> is </a:t>
            </a:r>
            <a:r>
              <a:rPr lang="en-IE" sz="1800" b="0" i="1" dirty="0" err="1">
                <a:solidFill>
                  <a:srgbClr val="000000"/>
                </a:solidFill>
                <a:effectLst/>
                <a:latin typeface="Arial" panose="020B0604020202020204" pitchFamily="34" charset="0"/>
              </a:rPr>
              <a:t>Gníomhaithe</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Spriocanna</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Domhanda</a:t>
            </a:r>
            <a:r>
              <a:rPr lang="en-IE" sz="1800" b="0" i="1" dirty="0">
                <a:solidFill>
                  <a:srgbClr val="000000"/>
                </a:solidFill>
                <a:effectLst/>
                <a:latin typeface="Arial" panose="020B0604020202020204" pitchFamily="34" charset="0"/>
              </a:rPr>
              <a:t> den </a:t>
            </a:r>
            <a:r>
              <a:rPr lang="en-IE" sz="1800" b="0" i="1" dirty="0" err="1">
                <a:solidFill>
                  <a:srgbClr val="000000"/>
                </a:solidFill>
                <a:effectLst/>
                <a:latin typeface="Arial" panose="020B0604020202020204" pitchFamily="34" charset="0"/>
              </a:rPr>
              <a:t>chéad</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scoth</a:t>
            </a:r>
            <a:r>
              <a:rPr lang="en-IE" sz="1800" b="0" i="1" dirty="0">
                <a:solidFill>
                  <a:srgbClr val="000000"/>
                </a:solidFill>
                <a:effectLst/>
                <a:latin typeface="Arial" panose="020B0604020202020204" pitchFamily="34" charset="0"/>
              </a:rPr>
              <a:t> </a:t>
            </a:r>
            <a:r>
              <a:rPr lang="en-IE" sz="1800" b="0" i="1" dirty="0" err="1">
                <a:solidFill>
                  <a:srgbClr val="000000"/>
                </a:solidFill>
                <a:effectLst/>
                <a:latin typeface="Arial" panose="020B0604020202020204" pitchFamily="34" charset="0"/>
              </a:rPr>
              <a:t>sibh</a:t>
            </a:r>
            <a:r>
              <a:rPr lang="en-IE" sz="1800" b="0" i="1" dirty="0">
                <a:solidFill>
                  <a:srgbClr val="000000"/>
                </a:solidFill>
                <a:effectLst/>
                <a:latin typeface="Arial" panose="020B0604020202020204" pitchFamily="34" charset="0"/>
              </a:rPr>
              <a:t> go </a:t>
            </a:r>
            <a:r>
              <a:rPr lang="en-IE" sz="1800" b="0" i="1" dirty="0" err="1">
                <a:solidFill>
                  <a:srgbClr val="000000"/>
                </a:solidFill>
                <a:effectLst/>
                <a:latin typeface="Arial" panose="020B0604020202020204" pitchFamily="34" charset="0"/>
              </a:rPr>
              <a:t>léir</a:t>
            </a:r>
            <a:r>
              <a:rPr lang="en-IE" sz="1800" b="0" i="1">
                <a:solidFill>
                  <a:srgbClr val="000000"/>
                </a:solidFill>
                <a:effectLst/>
                <a:latin typeface="Arial" panose="020B0604020202020204" pitchFamily="34" charset="0"/>
              </a:rPr>
              <a:t>.</a:t>
            </a:r>
            <a:endParaRPr lang="en-IE" b="0" i="0">
              <a:solidFill>
                <a:srgbClr val="222222"/>
              </a:solidFill>
              <a:effectLst/>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79EF8BDE-8BE3-0F4F-B23A-79BE08303145}" type="slidenum">
              <a:rPr lang="en-US" smtClean="0"/>
              <a:t>9</a:t>
            </a:fld>
            <a:endParaRPr lang="en-US"/>
          </a:p>
        </p:txBody>
      </p:sp>
    </p:spTree>
    <p:extLst>
      <p:ext uri="{BB962C8B-B14F-4D97-AF65-F5344CB8AC3E}">
        <p14:creationId xmlns:p14="http://schemas.microsoft.com/office/powerpoint/2010/main" val="394887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36C6-631C-836E-43BC-1A16B786806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529582-1A0A-F7B6-702A-B3EB4CDC4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1861230-15D4-50C5-4171-62845FBF5397}"/>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5" name="Footer Placeholder 4">
            <a:extLst>
              <a:ext uri="{FF2B5EF4-FFF2-40B4-BE49-F238E27FC236}">
                <a16:creationId xmlns:a16="http://schemas.microsoft.com/office/drawing/2014/main" id="{982ED8A9-AF76-3D1E-5F48-5F38D4AF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2B11C-D1AF-7F1F-58C8-1F2F64777B5E}"/>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67150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F277-D2EF-70B9-8188-A424BC93400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447FC6-B4AE-8D33-04B6-F2A9B094F2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454836-9FD8-6254-5663-FD5FB5098FE1}"/>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5" name="Footer Placeholder 4">
            <a:extLst>
              <a:ext uri="{FF2B5EF4-FFF2-40B4-BE49-F238E27FC236}">
                <a16:creationId xmlns:a16="http://schemas.microsoft.com/office/drawing/2014/main" id="{61D18A10-8631-6168-56B7-6091E3C60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56ADB-5C66-DE55-5EB1-13FAA05EB5EE}"/>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10141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42546C-CF4F-5214-DF3F-796EE021C42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1D34D6-A88D-347A-862E-7E1D3C0B84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7DDA06-06D4-AE88-A937-312631A9D2B3}"/>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5" name="Footer Placeholder 4">
            <a:extLst>
              <a:ext uri="{FF2B5EF4-FFF2-40B4-BE49-F238E27FC236}">
                <a16:creationId xmlns:a16="http://schemas.microsoft.com/office/drawing/2014/main" id="{0E3542C1-6699-98AC-BC1D-C6901C7B0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EDA99-A384-68E4-E3C5-4162FD7C0BF6}"/>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86696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B800-030A-CAD0-5A94-76EDD7D723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C03C65-DB19-897A-C278-947C60984F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48095C-6E8B-BA27-5680-20DA5D88065B}"/>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5" name="Footer Placeholder 4">
            <a:extLst>
              <a:ext uri="{FF2B5EF4-FFF2-40B4-BE49-F238E27FC236}">
                <a16:creationId xmlns:a16="http://schemas.microsoft.com/office/drawing/2014/main" id="{8451FB4C-28E0-0E11-2F34-F2B78EDA0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D0A67-8207-F217-7341-6EB8087B8C01}"/>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215329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5810-74C9-9907-6909-AFEF5E0399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ABC05D0-E02B-1EA3-00D4-1D2946984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904C5A-AAA6-3532-19CA-6F7FB7AD61B3}"/>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5" name="Footer Placeholder 4">
            <a:extLst>
              <a:ext uri="{FF2B5EF4-FFF2-40B4-BE49-F238E27FC236}">
                <a16:creationId xmlns:a16="http://schemas.microsoft.com/office/drawing/2014/main" id="{957E2849-8768-F326-B28A-13DE7610B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76422-C59C-2005-04FB-078054A7CDE8}"/>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74251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C5A0-5514-D879-5FB2-18ECA1EF3B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FEB33D-1F9E-E051-89DC-89752FAB1C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1263E4C-95AD-EF26-3304-E11A0383126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91ABE8-30D3-554A-7E72-1A3A1883727C}"/>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6" name="Footer Placeholder 5">
            <a:extLst>
              <a:ext uri="{FF2B5EF4-FFF2-40B4-BE49-F238E27FC236}">
                <a16:creationId xmlns:a16="http://schemas.microsoft.com/office/drawing/2014/main" id="{E6E0F3C2-D06A-C697-70F9-A23F3CE9D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68496-0676-9310-7B18-D081530ECB1D}"/>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828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FB1B-CD0C-2246-3CF4-5AD29AB9819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7308DD-ABCF-1A5F-AA88-BC404178B6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EC0FA8-3CC8-7254-1FF1-F2DF7A13F7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EE01B63-CF59-090A-4157-BC3BBCDFA4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DF57C3-1E87-A0EE-BE50-783292FAB2F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3F42232-633E-16F0-DEBF-9FEDFBF753C9}"/>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8" name="Footer Placeholder 7">
            <a:extLst>
              <a:ext uri="{FF2B5EF4-FFF2-40B4-BE49-F238E27FC236}">
                <a16:creationId xmlns:a16="http://schemas.microsoft.com/office/drawing/2014/main" id="{98403812-B487-BE60-20FC-5457C92B7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D1F573-52F9-87AC-732E-A5214E8C5865}"/>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424371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68C8-DD9E-08C9-916D-45F75F4445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CE53422-1A0E-1C85-2805-6BA77C33C0C4}"/>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4" name="Footer Placeholder 3">
            <a:extLst>
              <a:ext uri="{FF2B5EF4-FFF2-40B4-BE49-F238E27FC236}">
                <a16:creationId xmlns:a16="http://schemas.microsoft.com/office/drawing/2014/main" id="{10F870F8-77DC-A334-E269-4CB4A91CAE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56EC98-8594-1150-BDEA-03959A17CB29}"/>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386440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E6532-355A-2585-3735-99073DAA2916}"/>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3" name="Footer Placeholder 2">
            <a:extLst>
              <a:ext uri="{FF2B5EF4-FFF2-40B4-BE49-F238E27FC236}">
                <a16:creationId xmlns:a16="http://schemas.microsoft.com/office/drawing/2014/main" id="{AB84D30D-9F61-5DC2-0318-AFEEBCA1FC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83855C-1116-231B-86A4-F665EE7848C6}"/>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187106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54E2-94F1-B7E1-F729-52D673468C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CD19E8A-F6FC-746D-BAC8-9C4EFF6F0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20595F6-B51C-8393-00A4-469E3EF83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676B73-0493-8D83-2C1B-574F563CE584}"/>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6" name="Footer Placeholder 5">
            <a:extLst>
              <a:ext uri="{FF2B5EF4-FFF2-40B4-BE49-F238E27FC236}">
                <a16:creationId xmlns:a16="http://schemas.microsoft.com/office/drawing/2014/main" id="{3B7A9002-AC82-FD68-56D4-EF46391EA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447F6-D8FF-4A96-1029-9A4F2BEDE299}"/>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182528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7714-99E1-D6DA-3CFA-2755BD1F44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E5F472C-BB72-FF23-55E9-FF9E00977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5A8FE0-EFD9-F30D-F74F-8DFBEBE98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8652A7-9559-E132-067D-7A0B43378CFD}"/>
              </a:ext>
            </a:extLst>
          </p:cNvPr>
          <p:cNvSpPr>
            <a:spLocks noGrp="1"/>
          </p:cNvSpPr>
          <p:nvPr>
            <p:ph type="dt" sz="half" idx="10"/>
          </p:nvPr>
        </p:nvSpPr>
        <p:spPr/>
        <p:txBody>
          <a:bodyPr/>
          <a:lstStyle/>
          <a:p>
            <a:fld id="{35B7C1A1-1001-1846-B6F0-6BEE1874B602}" type="datetimeFigureOut">
              <a:rPr lang="en-US" smtClean="0"/>
              <a:t>11/10/23</a:t>
            </a:fld>
            <a:endParaRPr lang="en-US"/>
          </a:p>
        </p:txBody>
      </p:sp>
      <p:sp>
        <p:nvSpPr>
          <p:cNvPr id="6" name="Footer Placeholder 5">
            <a:extLst>
              <a:ext uri="{FF2B5EF4-FFF2-40B4-BE49-F238E27FC236}">
                <a16:creationId xmlns:a16="http://schemas.microsoft.com/office/drawing/2014/main" id="{869A8570-CB5A-AB6F-9355-10134DB49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F01DD-18A0-B584-5A0D-D1E017B3D5C0}"/>
              </a:ext>
            </a:extLst>
          </p:cNvPr>
          <p:cNvSpPr>
            <a:spLocks noGrp="1"/>
          </p:cNvSpPr>
          <p:nvPr>
            <p:ph type="sldNum" sz="quarter" idx="12"/>
          </p:nvPr>
        </p:nvSpPr>
        <p:spPr/>
        <p:txBody>
          <a:bodyPr/>
          <a:lstStyle/>
          <a:p>
            <a:fld id="{1C8237F3-9CC9-8C41-8F59-629171DBF7B8}" type="slidenum">
              <a:rPr lang="en-US" smtClean="0"/>
              <a:t>‹#›</a:t>
            </a:fld>
            <a:endParaRPr lang="en-US"/>
          </a:p>
        </p:txBody>
      </p:sp>
    </p:spTree>
    <p:extLst>
      <p:ext uri="{BB962C8B-B14F-4D97-AF65-F5344CB8AC3E}">
        <p14:creationId xmlns:p14="http://schemas.microsoft.com/office/powerpoint/2010/main" val="105162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5F3E9-672F-9D2B-9715-5FD43D9F6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72AD17-379B-5CE3-F5F4-819732ABA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D8B5BB-30D6-1EDE-9098-B4D36EF71C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7C1A1-1001-1846-B6F0-6BEE1874B602}" type="datetimeFigureOut">
              <a:rPr lang="en-US" smtClean="0"/>
              <a:t>11/10/23</a:t>
            </a:fld>
            <a:endParaRPr lang="en-US"/>
          </a:p>
        </p:txBody>
      </p:sp>
      <p:sp>
        <p:nvSpPr>
          <p:cNvPr id="5" name="Footer Placeholder 4">
            <a:extLst>
              <a:ext uri="{FF2B5EF4-FFF2-40B4-BE49-F238E27FC236}">
                <a16:creationId xmlns:a16="http://schemas.microsoft.com/office/drawing/2014/main" id="{AA3A8651-097C-30EF-9331-BAB3444CE4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73AAB0-46DD-5230-177B-53CF173B6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237F3-9CC9-8C41-8F59-629171DBF7B8}" type="slidenum">
              <a:rPr lang="en-US" smtClean="0"/>
              <a:t>‹#›</a:t>
            </a:fld>
            <a:endParaRPr lang="en-US"/>
          </a:p>
        </p:txBody>
      </p:sp>
    </p:spTree>
    <p:extLst>
      <p:ext uri="{BB962C8B-B14F-4D97-AF65-F5344CB8AC3E}">
        <p14:creationId xmlns:p14="http://schemas.microsoft.com/office/powerpoint/2010/main" val="56687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W71xwoDFAoA?feature=oembed" TargetMode="Externa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jdsSKQdl1gs?feature=oembed" TargetMode="External"/><Relationship Id="rId5" Type="http://schemas.openxmlformats.org/officeDocument/2006/relationships/image" Target="../media/image11.jpe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23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01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15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7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Picture 2" descr="A green and white sign with purple text&#10;&#10;Description automatically generated">
            <a:extLst>
              <a:ext uri="{FF2B5EF4-FFF2-40B4-BE49-F238E27FC236}">
                <a16:creationId xmlns:a16="http://schemas.microsoft.com/office/drawing/2014/main" id="{A2D4BBB6-5AF4-63DA-D508-13E151D950D1}"/>
              </a:ext>
            </a:extLst>
          </p:cNvPr>
          <p:cNvPicPr>
            <a:picLocks noChangeAspect="1"/>
          </p:cNvPicPr>
          <p:nvPr/>
        </p:nvPicPr>
        <p:blipFill rotWithShape="1">
          <a:blip r:embed="rId4"/>
          <a:srcRect l="9832" t="22343" r="13749" b="57838"/>
          <a:stretch/>
        </p:blipFill>
        <p:spPr>
          <a:xfrm>
            <a:off x="1198604" y="1532238"/>
            <a:ext cx="9316995" cy="1359243"/>
          </a:xfrm>
          <a:prstGeom prst="rect">
            <a:avLst/>
          </a:prstGeom>
        </p:spPr>
      </p:pic>
      <p:pic>
        <p:nvPicPr>
          <p:cNvPr id="5" name="Picture 4" descr="A green and white sign with purple text&#10;&#10;Description automatically generated">
            <a:extLst>
              <a:ext uri="{FF2B5EF4-FFF2-40B4-BE49-F238E27FC236}">
                <a16:creationId xmlns:a16="http://schemas.microsoft.com/office/drawing/2014/main" id="{6F5A9171-9ED9-8EAB-5407-0C065163DF01}"/>
              </a:ext>
            </a:extLst>
          </p:cNvPr>
          <p:cNvPicPr>
            <a:picLocks noChangeAspect="1"/>
          </p:cNvPicPr>
          <p:nvPr/>
        </p:nvPicPr>
        <p:blipFill rotWithShape="1">
          <a:blip r:embed="rId4"/>
          <a:srcRect l="13751" t="42162" r="11114" b="40541"/>
          <a:stretch/>
        </p:blipFill>
        <p:spPr>
          <a:xfrm>
            <a:off x="1676400" y="2891480"/>
            <a:ext cx="9160475" cy="1186249"/>
          </a:xfrm>
          <a:prstGeom prst="rect">
            <a:avLst/>
          </a:prstGeom>
        </p:spPr>
      </p:pic>
      <p:pic>
        <p:nvPicPr>
          <p:cNvPr id="7" name="Picture 6" descr="A green and white sign with purple text&#10;&#10;Description automatically generated">
            <a:extLst>
              <a:ext uri="{FF2B5EF4-FFF2-40B4-BE49-F238E27FC236}">
                <a16:creationId xmlns:a16="http://schemas.microsoft.com/office/drawing/2014/main" id="{C50F0DA6-A9BC-B37C-5687-58C48DD371A6}"/>
              </a:ext>
            </a:extLst>
          </p:cNvPr>
          <p:cNvPicPr>
            <a:picLocks noChangeAspect="1"/>
          </p:cNvPicPr>
          <p:nvPr/>
        </p:nvPicPr>
        <p:blipFill rotWithShape="1">
          <a:blip r:embed="rId4"/>
          <a:srcRect l="14798" t="59459" r="13750" b="20721"/>
          <a:stretch/>
        </p:blipFill>
        <p:spPr>
          <a:xfrm>
            <a:off x="1804086" y="4077729"/>
            <a:ext cx="8711513" cy="1359244"/>
          </a:xfrm>
          <a:prstGeom prst="rect">
            <a:avLst/>
          </a:prstGeom>
        </p:spPr>
      </p:pic>
    </p:spTree>
    <p:extLst>
      <p:ext uri="{BB962C8B-B14F-4D97-AF65-F5344CB8AC3E}">
        <p14:creationId xmlns:p14="http://schemas.microsoft.com/office/powerpoint/2010/main" val="292569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Online Media 6" title="End Hunger - The World's To Do List | Global Goals">
            <a:hlinkClick r:id="" action="ppaction://media"/>
            <a:extLst>
              <a:ext uri="{FF2B5EF4-FFF2-40B4-BE49-F238E27FC236}">
                <a16:creationId xmlns:a16="http://schemas.microsoft.com/office/drawing/2014/main" id="{94EFE824-6C1E-A34D-A841-104DA7441F30}"/>
              </a:ext>
            </a:extLst>
          </p:cNvPr>
          <p:cNvPicPr>
            <a:picLocks noRot="1" noChangeAspect="1"/>
          </p:cNvPicPr>
          <p:nvPr>
            <a:videoFile r:link="rId1"/>
          </p:nvPr>
        </p:nvPicPr>
        <p:blipFill>
          <a:blip r:embed="rId5"/>
          <a:stretch>
            <a:fillRect/>
          </a:stretch>
        </p:blipFill>
        <p:spPr>
          <a:xfrm>
            <a:off x="5379331" y="2257187"/>
            <a:ext cx="4147728" cy="2343625"/>
          </a:xfrm>
          <a:prstGeom prst="rect">
            <a:avLst/>
          </a:prstGeom>
        </p:spPr>
      </p:pic>
    </p:spTree>
    <p:extLst>
      <p:ext uri="{BB962C8B-B14F-4D97-AF65-F5344CB8AC3E}">
        <p14:creationId xmlns:p14="http://schemas.microsoft.com/office/powerpoint/2010/main" val="188242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purple rectangle with a arrow pointing to it&#10;&#10;Description automatically generated">
            <a:extLst>
              <a:ext uri="{FF2B5EF4-FFF2-40B4-BE49-F238E27FC236}">
                <a16:creationId xmlns:a16="http://schemas.microsoft.com/office/drawing/2014/main" id="{3B86C3F5-393D-E3F7-E67D-FC3E962ECFE0}"/>
              </a:ext>
            </a:extLst>
          </p:cNvPr>
          <p:cNvPicPr>
            <a:picLocks noChangeAspect="1"/>
          </p:cNvPicPr>
          <p:nvPr/>
        </p:nvPicPr>
        <p:blipFill rotWithShape="1">
          <a:blip r:embed="rId4"/>
          <a:srcRect l="22881" t="15367" r="53983" b="67232"/>
          <a:stretch/>
        </p:blipFill>
        <p:spPr>
          <a:xfrm>
            <a:off x="2789694" y="1053884"/>
            <a:ext cx="2820691" cy="1193369"/>
          </a:xfrm>
          <a:prstGeom prst="rect">
            <a:avLst/>
          </a:prstGeom>
        </p:spPr>
      </p:pic>
    </p:spTree>
    <p:extLst>
      <p:ext uri="{BB962C8B-B14F-4D97-AF65-F5344CB8AC3E}">
        <p14:creationId xmlns:p14="http://schemas.microsoft.com/office/powerpoint/2010/main" val="51944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Online Media 2" title="MY LITTLE AGROECOLOGY STORY">
            <a:hlinkClick r:id="" action="ppaction://media"/>
            <a:extLst>
              <a:ext uri="{FF2B5EF4-FFF2-40B4-BE49-F238E27FC236}">
                <a16:creationId xmlns:a16="http://schemas.microsoft.com/office/drawing/2014/main" id="{685172B4-2B3D-873F-35A0-4B0AB54AB212}"/>
              </a:ext>
            </a:extLst>
          </p:cNvPr>
          <p:cNvPicPr>
            <a:picLocks noRot="1" noChangeAspect="1"/>
          </p:cNvPicPr>
          <p:nvPr>
            <a:videoFile r:link="rId1"/>
          </p:nvPr>
        </p:nvPicPr>
        <p:blipFill>
          <a:blip r:embed="rId5"/>
          <a:stretch>
            <a:fillRect/>
          </a:stretch>
        </p:blipFill>
        <p:spPr>
          <a:xfrm>
            <a:off x="1072204" y="1794129"/>
            <a:ext cx="4098377" cy="2315583"/>
          </a:xfrm>
          <a:prstGeom prst="rect">
            <a:avLst/>
          </a:prstGeom>
        </p:spPr>
      </p:pic>
    </p:spTree>
    <p:extLst>
      <p:ext uri="{BB962C8B-B14F-4D97-AF65-F5344CB8AC3E}">
        <p14:creationId xmlns:p14="http://schemas.microsoft.com/office/powerpoint/2010/main" val="28911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1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6C8A4-AAC0-5B8B-2803-81C48F120A3C}"/>
              </a:ext>
            </a:extLst>
          </p:cNvPr>
          <p:cNvSpPr/>
          <p:nvPr/>
        </p:nvSpPr>
        <p:spPr>
          <a:xfrm>
            <a:off x="300893" y="4547286"/>
            <a:ext cx="5136080" cy="1167650"/>
          </a:xfrm>
          <a:prstGeom prst="rect">
            <a:avLst/>
          </a:prstGeom>
          <a:solidFill>
            <a:srgbClr val="692D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7534F0-D569-365D-CC88-B00F94F41799}"/>
              </a:ext>
            </a:extLst>
          </p:cNvPr>
          <p:cNvSpPr/>
          <p:nvPr/>
        </p:nvSpPr>
        <p:spPr>
          <a:xfrm>
            <a:off x="2891481" y="1136822"/>
            <a:ext cx="6746789" cy="2693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and white sign with white text&#10;&#10;Description automatically generated">
            <a:extLst>
              <a:ext uri="{FF2B5EF4-FFF2-40B4-BE49-F238E27FC236}">
                <a16:creationId xmlns:a16="http://schemas.microsoft.com/office/drawing/2014/main" id="{81DC83B2-1524-2BB0-5E93-875134FD207C}"/>
              </a:ext>
            </a:extLst>
          </p:cNvPr>
          <p:cNvPicPr>
            <a:picLocks noChangeAspect="1"/>
          </p:cNvPicPr>
          <p:nvPr/>
        </p:nvPicPr>
        <p:blipFill rotWithShape="1">
          <a:blip r:embed="rId3"/>
          <a:srcRect l="22703" t="18559" r="22973" b="69369"/>
          <a:stretch/>
        </p:blipFill>
        <p:spPr>
          <a:xfrm>
            <a:off x="2767914" y="1272746"/>
            <a:ext cx="6623221" cy="827903"/>
          </a:xfrm>
          <a:prstGeom prst="rect">
            <a:avLst/>
          </a:prstGeom>
        </p:spPr>
      </p:pic>
      <p:pic>
        <p:nvPicPr>
          <p:cNvPr id="7" name="Picture 6" descr="A green and white sign with white text&#10;&#10;Description automatically generated">
            <a:extLst>
              <a:ext uri="{FF2B5EF4-FFF2-40B4-BE49-F238E27FC236}">
                <a16:creationId xmlns:a16="http://schemas.microsoft.com/office/drawing/2014/main" id="{95E42E20-31A3-C243-706F-F8199D1B3CDF}"/>
              </a:ext>
            </a:extLst>
          </p:cNvPr>
          <p:cNvPicPr>
            <a:picLocks noChangeAspect="1"/>
          </p:cNvPicPr>
          <p:nvPr/>
        </p:nvPicPr>
        <p:blipFill rotWithShape="1">
          <a:blip r:embed="rId3"/>
          <a:srcRect l="24527" t="30631" r="26419" b="56036"/>
          <a:stretch/>
        </p:blipFill>
        <p:spPr>
          <a:xfrm>
            <a:off x="2990334" y="2100649"/>
            <a:ext cx="5980671" cy="914400"/>
          </a:xfrm>
          <a:prstGeom prst="rect">
            <a:avLst/>
          </a:prstGeom>
        </p:spPr>
      </p:pic>
      <p:pic>
        <p:nvPicPr>
          <p:cNvPr id="9" name="Picture 8" descr="A green and white sign with white text&#10;&#10;Description automatically generated">
            <a:extLst>
              <a:ext uri="{FF2B5EF4-FFF2-40B4-BE49-F238E27FC236}">
                <a16:creationId xmlns:a16="http://schemas.microsoft.com/office/drawing/2014/main" id="{9EE4EC5B-51B7-8DB4-8360-6DDEE973EDE0}"/>
              </a:ext>
            </a:extLst>
          </p:cNvPr>
          <p:cNvPicPr>
            <a:picLocks noChangeAspect="1"/>
          </p:cNvPicPr>
          <p:nvPr/>
        </p:nvPicPr>
        <p:blipFill rotWithShape="1">
          <a:blip r:embed="rId3"/>
          <a:srcRect l="24527" t="43964" r="22973" b="43964"/>
          <a:stretch/>
        </p:blipFill>
        <p:spPr>
          <a:xfrm>
            <a:off x="2990334" y="3015048"/>
            <a:ext cx="6400801" cy="827903"/>
          </a:xfrm>
          <a:prstGeom prst="rect">
            <a:avLst/>
          </a:prstGeom>
        </p:spPr>
      </p:pic>
      <p:pic>
        <p:nvPicPr>
          <p:cNvPr id="11" name="Picture 10" descr="A green and white sign with white text&#10;&#10;Description automatically generated">
            <a:extLst>
              <a:ext uri="{FF2B5EF4-FFF2-40B4-BE49-F238E27FC236}">
                <a16:creationId xmlns:a16="http://schemas.microsoft.com/office/drawing/2014/main" id="{43C4EE46-B619-9EE4-2F9A-C9BEAC0B9E74}"/>
              </a:ext>
            </a:extLst>
          </p:cNvPr>
          <p:cNvPicPr>
            <a:picLocks noChangeAspect="1"/>
          </p:cNvPicPr>
          <p:nvPr/>
        </p:nvPicPr>
        <p:blipFill rotWithShape="1">
          <a:blip r:embed="rId3"/>
          <a:srcRect l="2468" t="66486" r="55405" b="16668"/>
          <a:stretch/>
        </p:blipFill>
        <p:spPr>
          <a:xfrm>
            <a:off x="300893" y="4559642"/>
            <a:ext cx="5136080" cy="1155294"/>
          </a:xfrm>
          <a:prstGeom prst="rect">
            <a:avLst/>
          </a:prstGeom>
        </p:spPr>
      </p:pic>
    </p:spTree>
    <p:extLst>
      <p:ext uri="{BB962C8B-B14F-4D97-AF65-F5344CB8AC3E}">
        <p14:creationId xmlns:p14="http://schemas.microsoft.com/office/powerpoint/2010/main" val="8015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1344</Words>
  <Application>Microsoft Macintosh PowerPoint</Application>
  <PresentationFormat>Widescreen</PresentationFormat>
  <Paragraphs>86</Paragraphs>
  <Slides>10</Slides>
  <Notes>10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Henry</dc:creator>
  <cp:lastModifiedBy>Kay McKeon</cp:lastModifiedBy>
  <cp:revision>5</cp:revision>
  <dcterms:created xsi:type="dcterms:W3CDTF">2023-11-09T15:12:10Z</dcterms:created>
  <dcterms:modified xsi:type="dcterms:W3CDTF">2023-11-10T09:58:44Z</dcterms:modified>
</cp:coreProperties>
</file>