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6858000" cy="99028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97"/>
    <p:restoredTop sz="96405"/>
  </p:normalViewPr>
  <p:slideViewPr>
    <p:cSldViewPr snapToGrid="0" snapToObjects="1">
      <p:cViewPr varScale="1">
        <p:scale>
          <a:sx n="50" d="100"/>
          <a:sy n="50" d="100"/>
        </p:scale>
        <p:origin x="1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84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1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07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899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9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53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74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51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860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7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28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75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58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AC4B9-9023-FC4A-8496-5BDE5F8C4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29" y="6589486"/>
            <a:ext cx="1524720" cy="3124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1DC5B-164D-9144-8A71-DB5A1049D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344" y="602201"/>
            <a:ext cx="1341929" cy="891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707E4-09A5-EC47-9104-F5003F98E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60" y="2585637"/>
            <a:ext cx="1341929" cy="91322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919F4C-8C34-D64D-8AAA-557C2A945A6D}"/>
              </a:ext>
            </a:extLst>
          </p:cNvPr>
          <p:cNvSpPr/>
          <p:nvPr/>
        </p:nvSpPr>
        <p:spPr>
          <a:xfrm>
            <a:off x="510021" y="1250471"/>
            <a:ext cx="4099871" cy="1013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D758C3-C631-7E45-A1C9-6635A675B7DF}"/>
              </a:ext>
            </a:extLst>
          </p:cNvPr>
          <p:cNvSpPr/>
          <p:nvPr/>
        </p:nvSpPr>
        <p:spPr>
          <a:xfrm>
            <a:off x="1609482" y="3043164"/>
            <a:ext cx="4099871" cy="1013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D5D312-E3C9-DB40-9A93-D1AC0E3FED7A}"/>
              </a:ext>
            </a:extLst>
          </p:cNvPr>
          <p:cNvSpPr/>
          <p:nvPr/>
        </p:nvSpPr>
        <p:spPr>
          <a:xfrm rot="21407882">
            <a:off x="2222990" y="2045443"/>
            <a:ext cx="4099871" cy="1013982"/>
          </a:xfrm>
          <a:prstGeom prst="roundRect">
            <a:avLst/>
          </a:prstGeom>
          <a:solidFill>
            <a:srgbClr val="D8E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6D22E-D745-0A4D-A9F9-8F25DAA01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55" y="3905039"/>
            <a:ext cx="2110014" cy="18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03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E00E9E-7551-C54C-92FB-6435001E2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415" y="593497"/>
            <a:ext cx="31750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57029-F680-8B48-9BB1-BC62CCAC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86" y="3500890"/>
            <a:ext cx="3352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BE0AF-36AC-2044-9C8F-EE7347713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272" y="3528805"/>
            <a:ext cx="1863271" cy="1589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A3F8-88FE-8849-9C32-046926DB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671" y="424687"/>
            <a:ext cx="3126015" cy="29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3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9F4C1C-2BFA-F74C-973C-B66E05A29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5" y="6967327"/>
            <a:ext cx="1644365" cy="1948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F8D9A-7AB2-994F-9DE8-FC5523F2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649497"/>
            <a:ext cx="3771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0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7A6BAE-44B5-DC4A-995A-C1F971CB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9" y="771453"/>
            <a:ext cx="6741702" cy="67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1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6EBD5-EA72-1C4A-91C4-EE2336E4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060" y="295608"/>
            <a:ext cx="1479786" cy="1479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1F38D-BF6C-7F4B-AB72-A4A165637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24" y="5170593"/>
            <a:ext cx="1479786" cy="1479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63C5C-0B1C-DA41-B107-EFCDD78BF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06" y="5141820"/>
            <a:ext cx="1479786" cy="1479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8412C-EA8E-1D4F-8722-EEF394BA3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915" y="3544216"/>
            <a:ext cx="1479786" cy="1479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B96BED-04AE-BA4C-AC9F-B2451640F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527" y="3538336"/>
            <a:ext cx="1479786" cy="1479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7CBBB2-F4DD-A34F-B608-D6EA631C6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721" y="3544216"/>
            <a:ext cx="1479786" cy="1479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2594DA-51FC-7C4A-9473-17AD10CAC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024" y="6785997"/>
            <a:ext cx="1479786" cy="1479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B89ABD-BF61-1A4E-A29D-51B76B9636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006" y="6757224"/>
            <a:ext cx="1479786" cy="1479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438C9-2A24-E440-AD3E-689052C07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9564" y="5226068"/>
            <a:ext cx="1479786" cy="1479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74E24-68E1-A54A-9AFA-0AA0D21EA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8794" y="5177420"/>
            <a:ext cx="1479786" cy="14797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17B292-F406-694B-83ED-932D5EAA60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006" y="1911012"/>
            <a:ext cx="1479786" cy="1479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2D5DF3-53FD-B345-9F85-BA9DE4867D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5915" y="1911012"/>
            <a:ext cx="1479786" cy="1479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0923DD-68DF-FC4B-87E6-E50A56193F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8794" y="1911012"/>
            <a:ext cx="1479786" cy="14797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DEB833-F0B3-2144-871A-949F84A359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2060" y="1911012"/>
            <a:ext cx="1479786" cy="14797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11BACE-20E4-D047-90FE-873D9B9C38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006" y="3526416"/>
            <a:ext cx="1479786" cy="14797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904FCD-4577-2D4D-9873-99A2B3852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1006" y="295608"/>
            <a:ext cx="1479786" cy="14797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CE062C-9814-B842-82D2-171BAD6C20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8024" y="295608"/>
            <a:ext cx="1479786" cy="14797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7FF474-DE04-3B4D-8A54-D96D53159B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75042" y="295608"/>
            <a:ext cx="1479786" cy="14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740BA5-2054-9A4E-9BD3-9F2D15401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285" y="915678"/>
            <a:ext cx="1341929" cy="891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04E03-ED9C-8345-A997-BD2026076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86" y="3062860"/>
            <a:ext cx="1341929" cy="913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A9C9E-037C-084C-A390-C3F5F0896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753" y="6110514"/>
            <a:ext cx="2160912" cy="2197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56E785-6444-AF47-A071-2318D39CE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0" y="6328229"/>
            <a:ext cx="2160912" cy="2197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B5F28-C73A-2C41-A7C4-A7E05226C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995" y="6502399"/>
            <a:ext cx="1524720" cy="3124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B73623-C8B7-E348-B3EF-705AB5812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186" y="7678527"/>
            <a:ext cx="1644365" cy="1948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CBA856-CA36-E449-9FC5-061DCB9DF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2419">
            <a:off x="2117965" y="7287933"/>
            <a:ext cx="1311035" cy="1553359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1D2F8CF-10F4-AC4C-9DD7-225629FF5A93}"/>
              </a:ext>
            </a:extLst>
          </p:cNvPr>
          <p:cNvSpPr/>
          <p:nvPr/>
        </p:nvSpPr>
        <p:spPr>
          <a:xfrm>
            <a:off x="625090" y="1806719"/>
            <a:ext cx="4099871" cy="1013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95DE048-88C7-8344-ADC5-55B65C81CE14}"/>
              </a:ext>
            </a:extLst>
          </p:cNvPr>
          <p:cNvSpPr/>
          <p:nvPr/>
        </p:nvSpPr>
        <p:spPr>
          <a:xfrm>
            <a:off x="1724551" y="3599412"/>
            <a:ext cx="4099871" cy="1013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3CD11B-BCC0-654C-8F8A-27F344F4DB6D}"/>
              </a:ext>
            </a:extLst>
          </p:cNvPr>
          <p:cNvSpPr/>
          <p:nvPr/>
        </p:nvSpPr>
        <p:spPr>
          <a:xfrm rot="21407882">
            <a:off x="2338059" y="2601691"/>
            <a:ext cx="4099871" cy="1013982"/>
          </a:xfrm>
          <a:prstGeom prst="roundRect">
            <a:avLst/>
          </a:prstGeom>
          <a:solidFill>
            <a:srgbClr val="D8E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EEED2-D066-9249-919D-562278BE7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0018" y="4461948"/>
            <a:ext cx="2110014" cy="1800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8B52A-A15F-C046-A7A1-CCEF0134D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017" y="4915827"/>
            <a:ext cx="1341929" cy="9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8C4AE-4954-1445-9E4D-DF2455CD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57" y="3180462"/>
            <a:ext cx="1863271" cy="158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B7937-FCAB-214C-89EE-6A866121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577" y="8205380"/>
            <a:ext cx="1382486" cy="159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41194-847A-0246-BCA3-F10C36C0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063" y="7097486"/>
            <a:ext cx="2484937" cy="25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54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CBE71-03E2-D448-B712-94097CB40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28" y="6394080"/>
            <a:ext cx="1843315" cy="2327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6A36C-DCCE-2C42-AE4C-675298FF4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0" y="856344"/>
            <a:ext cx="4504651" cy="4530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30007-D578-A74D-BF5D-6D4B691CC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0" y="5868689"/>
            <a:ext cx="2628900" cy="16891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04B2831-34B5-CA47-BC8B-318176514F36}"/>
              </a:ext>
            </a:extLst>
          </p:cNvPr>
          <p:cNvSpPr/>
          <p:nvPr/>
        </p:nvSpPr>
        <p:spPr>
          <a:xfrm>
            <a:off x="503464" y="696685"/>
            <a:ext cx="1509486" cy="15094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0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270EE-5FC5-594E-8E21-0222E9C03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2" y="829026"/>
            <a:ext cx="5648778" cy="77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1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C75C8-F965-FB43-B883-30151F7B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1393372"/>
            <a:ext cx="1418475" cy="2906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2D179-A914-4145-A166-BFD70F6BF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544512"/>
            <a:ext cx="3454400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D7FFE-D2C8-E640-8F0D-BEEDA99FF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4300084"/>
            <a:ext cx="762000" cy="736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657EF8-9532-F54A-998D-02A993E8C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5316084"/>
            <a:ext cx="762000" cy="73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15C19B-1A8C-C14C-BEBD-A65A8062C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6390141"/>
            <a:ext cx="762000" cy="736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A01833-94ED-CA48-876B-9A174FA6B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7464198"/>
            <a:ext cx="762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8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53BFF-DB9F-0E42-AF4E-31D0218A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743" y="6417789"/>
            <a:ext cx="1683658" cy="2142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CA4B3-4D70-304B-A7A7-55FA244B5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43" y="1052512"/>
            <a:ext cx="2768600" cy="389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0929E-E3A3-BA49-BAC1-E2053B392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407" y="5800000"/>
            <a:ext cx="26289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83FC4-7EEC-F64F-BBC9-7BA49541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633412"/>
            <a:ext cx="3924300" cy="111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08FA5-7634-F549-B257-36DDF743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94" y="2127568"/>
            <a:ext cx="6195611" cy="53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72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DFD8A-8C95-D648-B6E8-91D6C7F02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419">
            <a:off x="87513" y="5319100"/>
            <a:ext cx="2848986" cy="3375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6901A-E555-5944-A44E-EDEC5DD6F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06" y="590777"/>
            <a:ext cx="49022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3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aideenmcf@gmail.com</dc:creator>
  <cp:lastModifiedBy>Terri Cole</cp:lastModifiedBy>
  <cp:revision>7</cp:revision>
  <dcterms:created xsi:type="dcterms:W3CDTF">2021-01-21T09:26:14Z</dcterms:created>
  <dcterms:modified xsi:type="dcterms:W3CDTF">2021-02-12T08:38:29Z</dcterms:modified>
</cp:coreProperties>
</file>